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notesMasterIdLst>
    <p:notesMasterId r:id="rId47"/>
  </p:notesMasterIdLst>
  <p:sldIdLst>
    <p:sldId id="256" r:id="rId2"/>
    <p:sldId id="281" r:id="rId3"/>
    <p:sldId id="257" r:id="rId4"/>
    <p:sldId id="722" r:id="rId5"/>
    <p:sldId id="720" r:id="rId6"/>
    <p:sldId id="721" r:id="rId7"/>
    <p:sldId id="723" r:id="rId8"/>
    <p:sldId id="371" r:id="rId9"/>
    <p:sldId id="372" r:id="rId10"/>
    <p:sldId id="373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11" r:id="rId19"/>
    <p:sldId id="793" r:id="rId20"/>
    <p:sldId id="1003" r:id="rId21"/>
    <p:sldId id="1001" r:id="rId22"/>
    <p:sldId id="794" r:id="rId23"/>
    <p:sldId id="795" r:id="rId24"/>
    <p:sldId id="796" r:id="rId25"/>
    <p:sldId id="797" r:id="rId26"/>
    <p:sldId id="798" r:id="rId27"/>
    <p:sldId id="1002" r:id="rId28"/>
    <p:sldId id="799" r:id="rId29"/>
    <p:sldId id="724" r:id="rId30"/>
    <p:sldId id="386" r:id="rId31"/>
    <p:sldId id="312" r:id="rId32"/>
    <p:sldId id="313" r:id="rId33"/>
    <p:sldId id="314" r:id="rId34"/>
    <p:sldId id="309" r:id="rId35"/>
    <p:sldId id="315" r:id="rId36"/>
    <p:sldId id="333" r:id="rId37"/>
    <p:sldId id="334" r:id="rId38"/>
    <p:sldId id="338" r:id="rId39"/>
    <p:sldId id="339" r:id="rId40"/>
    <p:sldId id="717" r:id="rId41"/>
    <p:sldId id="718" r:id="rId42"/>
    <p:sldId id="719" r:id="rId43"/>
    <p:sldId id="803" r:id="rId44"/>
    <p:sldId id="804" r:id="rId45"/>
    <p:sldId id="357" r:id="rId4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E84587-48B5-4677-ADED-F8ECD39A5196}" v="26" dt="2024-05-10T01:04:01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1855" autoAdjust="0"/>
  </p:normalViewPr>
  <p:slideViewPr>
    <p:cSldViewPr>
      <p:cViewPr varScale="1">
        <p:scale>
          <a:sx n="49" d="100"/>
          <a:sy n="49" d="100"/>
        </p:scale>
        <p:origin x="1303" y="4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Thu Huong" userId="c5dca45e-dc47-4752-94e4-9947ab5ac676" providerId="ADAL" clId="{ACE84587-48B5-4677-ADED-F8ECD39A5196}"/>
    <pc:docChg chg="undo custSel modSld modMainMaster">
      <pc:chgData name="Nguyen Thi Thu Huong" userId="c5dca45e-dc47-4752-94e4-9947ab5ac676" providerId="ADAL" clId="{ACE84587-48B5-4677-ADED-F8ECD39A5196}" dt="2024-05-10T03:12:31.284" v="211" actId="22"/>
      <pc:docMkLst>
        <pc:docMk/>
      </pc:docMkLst>
      <pc:sldChg chg="modSp mod modClrScheme chgLayout">
        <pc:chgData name="Nguyen Thi Thu Huong" userId="c5dca45e-dc47-4752-94e4-9947ab5ac676" providerId="ADAL" clId="{ACE84587-48B5-4677-ADED-F8ECD39A5196}" dt="2024-05-10T00:49:19.450" v="24" actId="1076"/>
        <pc:sldMkLst>
          <pc:docMk/>
          <pc:sldMk cId="0" sldId="256"/>
        </pc:sldMkLst>
        <pc:spChg chg="mod ord">
          <ac:chgData name="Nguyen Thi Thu Huong" userId="c5dca45e-dc47-4752-94e4-9947ab5ac676" providerId="ADAL" clId="{ACE84587-48B5-4677-ADED-F8ECD39A5196}" dt="2024-05-10T00:47:17.627" v="11" actId="700"/>
          <ac:spMkLst>
            <pc:docMk/>
            <pc:sldMk cId="0" sldId="256"/>
            <ac:spMk id="4099" creationId="{B0738930-95A9-409D-8E90-7000BB657484}"/>
          </ac:spMkLst>
        </pc:spChg>
        <pc:spChg chg="mod ord">
          <ac:chgData name="Nguyen Thi Thu Huong" userId="c5dca45e-dc47-4752-94e4-9947ab5ac676" providerId="ADAL" clId="{ACE84587-48B5-4677-ADED-F8ECD39A5196}" dt="2024-05-10T00:49:19.450" v="24" actId="1076"/>
          <ac:spMkLst>
            <pc:docMk/>
            <pc:sldMk cId="0" sldId="256"/>
            <ac:spMk id="4100" creationId="{3E810A74-B978-4744-9912-4148D6DD6B76}"/>
          </ac:spMkLst>
        </pc:spChg>
        <pc:spChg chg="mod ord">
          <ac:chgData name="Nguyen Thi Thu Huong" userId="c5dca45e-dc47-4752-94e4-9947ab5ac676" providerId="ADAL" clId="{ACE84587-48B5-4677-ADED-F8ECD39A5196}" dt="2024-05-10T00:47:38.184" v="14" actId="12"/>
          <ac:spMkLst>
            <pc:docMk/>
            <pc:sldMk cId="0" sldId="256"/>
            <ac:spMk id="4101" creationId="{787DAC7C-1BE3-4BD7-A9ED-BCAA87A80DD3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2:05.746" v="50" actId="1076"/>
        <pc:sldMkLst>
          <pc:docMk/>
          <pc:sldMk cId="0" sldId="257"/>
        </pc:sldMkLst>
        <pc:spChg chg="add del mod">
          <ac:chgData name="Nguyen Thi Thu Huong" userId="c5dca45e-dc47-4752-94e4-9947ab5ac676" providerId="ADAL" clId="{ACE84587-48B5-4677-ADED-F8ECD39A5196}" dt="2024-05-10T00:50:48.922" v="44" actId="478"/>
          <ac:spMkLst>
            <pc:docMk/>
            <pc:sldMk cId="0" sldId="257"/>
            <ac:spMk id="3" creationId="{CD2FFB81-E429-2466-E8A3-D01C72E136CB}"/>
          </ac:spMkLst>
        </pc:spChg>
        <pc:spChg chg="add del mod">
          <ac:chgData name="Nguyen Thi Thu Huong" userId="c5dca45e-dc47-4752-94e4-9947ab5ac676" providerId="ADAL" clId="{ACE84587-48B5-4677-ADED-F8ECD39A5196}" dt="2024-05-10T00:52:05.746" v="50" actId="1076"/>
          <ac:spMkLst>
            <pc:docMk/>
            <pc:sldMk cId="0" sldId="257"/>
            <ac:spMk id="8" creationId="{B9F2CFF3-0EDB-441E-8AA5-0AFE9FB5DF08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57"/>
            <ac:spMk id="6147" creationId="{ECD899A3-59CA-4D1A-B191-222B10770A65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57"/>
            <ac:spMk id="6148" creationId="{373A8934-63D5-4BFB-871A-31E0DB79763C}"/>
          </ac:spMkLst>
        </pc:spChg>
        <pc:graphicFrameChg chg="add del mod ord">
          <ac:chgData name="Nguyen Thi Thu Huong" userId="c5dca45e-dc47-4752-94e4-9947ab5ac676" providerId="ADAL" clId="{ACE84587-48B5-4677-ADED-F8ECD39A5196}" dt="2024-05-10T00:51:59.723" v="49"/>
          <ac:graphicFrameMkLst>
            <pc:docMk/>
            <pc:sldMk cId="0" sldId="257"/>
            <ac:graphicFrameMk id="6" creationId="{8D31EF76-9D52-4648-B1E9-09EFA6E1AC24}"/>
          </ac:graphicFrameMkLst>
        </pc:graphicFrameChg>
      </pc:sldChg>
      <pc:sldChg chg="modSp mod modClrScheme chgLayout">
        <pc:chgData name="Nguyen Thi Thu Huong" userId="c5dca45e-dc47-4752-94e4-9947ab5ac676" providerId="ADAL" clId="{ACE84587-48B5-4677-ADED-F8ECD39A5196}" dt="2024-05-10T00:49:58.772" v="25" actId="700"/>
        <pc:sldMkLst>
          <pc:docMk/>
          <pc:sldMk cId="0" sldId="281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81"/>
            <ac:spMk id="5122" creationId="{5B65E803-3E67-41E0-8765-8B33FCD58329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81"/>
            <ac:spMk id="5123" creationId="{C2ED9959-1181-4405-BAA4-254E0E078148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81"/>
            <ac:spMk id="5124" creationId="{B0678F8B-0A36-452A-8F96-287B59A13866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3:38.549" v="55" actId="1076"/>
        <pc:sldMkLst>
          <pc:docMk/>
          <pc:sldMk cId="0" sldId="297"/>
        </pc:sldMkLst>
        <pc:spChg chg="add del mod ord">
          <ac:chgData name="Nguyen Thi Thu Huong" userId="c5dca45e-dc47-4752-94e4-9947ab5ac676" providerId="ADAL" clId="{ACE84587-48B5-4677-ADED-F8ECD39A5196}" dt="2024-05-10T00:53:33.533" v="54" actId="478"/>
          <ac:spMkLst>
            <pc:docMk/>
            <pc:sldMk cId="0" sldId="297"/>
            <ac:spMk id="2" creationId="{61CA5897-7BE9-9259-BA52-C0ED31160067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97"/>
            <ac:spMk id="7171" creationId="{399B7BCA-AFE1-4768-BF38-D6100E2D1EC7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97"/>
            <ac:spMk id="7172" creationId="{1F8269E2-62C2-4A7D-A75D-7963676FE080}"/>
          </ac:spMkLst>
        </pc:spChg>
        <pc:picChg chg="mod">
          <ac:chgData name="Nguyen Thi Thu Huong" userId="c5dca45e-dc47-4752-94e4-9947ab5ac676" providerId="ADAL" clId="{ACE84587-48B5-4677-ADED-F8ECD39A5196}" dt="2024-05-10T00:53:38.549" v="55" actId="1076"/>
          <ac:picMkLst>
            <pc:docMk/>
            <pc:sldMk cId="0" sldId="297"/>
            <ac:picMk id="7173" creationId="{0A6F2A20-1F90-4187-B319-8D739CA25948}"/>
          </ac:picMkLst>
        </pc:picChg>
        <pc:picChg chg="mod">
          <ac:chgData name="Nguyen Thi Thu Huong" userId="c5dca45e-dc47-4752-94e4-9947ab5ac676" providerId="ADAL" clId="{ACE84587-48B5-4677-ADED-F8ECD39A5196}" dt="2024-05-10T00:53:38.549" v="55" actId="1076"/>
          <ac:picMkLst>
            <pc:docMk/>
            <pc:sldMk cId="0" sldId="297"/>
            <ac:picMk id="7174" creationId="{5EF2427D-B0BC-4867-9FD5-44B0737D1889}"/>
          </ac:picMkLst>
        </pc:picChg>
      </pc:sldChg>
      <pc:sldChg chg="addSp delSp modSp mod modClrScheme chgLayout">
        <pc:chgData name="Nguyen Thi Thu Huong" userId="c5dca45e-dc47-4752-94e4-9947ab5ac676" providerId="ADAL" clId="{ACE84587-48B5-4677-ADED-F8ECD39A5196}" dt="2024-05-10T00:53:43.661" v="56" actId="478"/>
        <pc:sldMkLst>
          <pc:docMk/>
          <pc:sldMk cId="0" sldId="298"/>
        </pc:sldMkLst>
        <pc:spChg chg="add del mod ord">
          <ac:chgData name="Nguyen Thi Thu Huong" userId="c5dca45e-dc47-4752-94e4-9947ab5ac676" providerId="ADAL" clId="{ACE84587-48B5-4677-ADED-F8ECD39A5196}" dt="2024-05-10T00:53:43.661" v="56" actId="478"/>
          <ac:spMkLst>
            <pc:docMk/>
            <pc:sldMk cId="0" sldId="298"/>
            <ac:spMk id="2" creationId="{CB4D3847-D2FD-B561-1F7E-D4E2EF3E782C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98"/>
            <ac:spMk id="8195" creationId="{901693E0-1844-4C39-B2CC-1560CE428532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98"/>
            <ac:spMk id="8196" creationId="{9391F69B-9091-48A6-A609-941F761407C0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3:51.106" v="57" actId="478"/>
        <pc:sldMkLst>
          <pc:docMk/>
          <pc:sldMk cId="0" sldId="299"/>
        </pc:sldMkLst>
        <pc:spChg chg="add del mod ord">
          <ac:chgData name="Nguyen Thi Thu Huong" userId="c5dca45e-dc47-4752-94e4-9947ab5ac676" providerId="ADAL" clId="{ACE84587-48B5-4677-ADED-F8ECD39A5196}" dt="2024-05-10T00:53:51.106" v="57" actId="478"/>
          <ac:spMkLst>
            <pc:docMk/>
            <pc:sldMk cId="0" sldId="299"/>
            <ac:spMk id="2" creationId="{34E02624-BD0E-CECE-7601-64BD267F36E5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99"/>
            <ac:spMk id="9219" creationId="{701BFAA0-A641-4E9A-A1FA-492028AAF20A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299"/>
            <ac:spMk id="9220" creationId="{FD4440A5-C9E6-4B6C-8325-3FA829DF1BA0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3:59.124" v="58" actId="478"/>
        <pc:sldMkLst>
          <pc:docMk/>
          <pc:sldMk cId="0" sldId="300"/>
        </pc:sldMkLst>
        <pc:spChg chg="add del mod ord">
          <ac:chgData name="Nguyen Thi Thu Huong" userId="c5dca45e-dc47-4752-94e4-9947ab5ac676" providerId="ADAL" clId="{ACE84587-48B5-4677-ADED-F8ECD39A5196}" dt="2024-05-10T00:53:59.124" v="58" actId="478"/>
          <ac:spMkLst>
            <pc:docMk/>
            <pc:sldMk cId="0" sldId="300"/>
            <ac:spMk id="2" creationId="{A96DB681-DC6E-D784-093A-BD5774A896BD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00"/>
            <ac:spMk id="10243" creationId="{39808CBF-C671-4376-89D5-7AD0A6F6A30E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00"/>
            <ac:spMk id="10244" creationId="{2B8FC44F-B546-43DA-A179-1B1E88CC506B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4:12.594" v="60" actId="1076"/>
        <pc:sldMkLst>
          <pc:docMk/>
          <pc:sldMk cId="0" sldId="301"/>
        </pc:sldMkLst>
        <pc:spChg chg="add del mod ord">
          <ac:chgData name="Nguyen Thi Thu Huong" userId="c5dca45e-dc47-4752-94e4-9947ab5ac676" providerId="ADAL" clId="{ACE84587-48B5-4677-ADED-F8ECD39A5196}" dt="2024-05-10T00:54:05.091" v="59" actId="478"/>
          <ac:spMkLst>
            <pc:docMk/>
            <pc:sldMk cId="0" sldId="301"/>
            <ac:spMk id="2" creationId="{79C2A073-642A-6C04-8D5B-383CA05F464A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01"/>
            <ac:spMk id="11267" creationId="{12031E35-141D-459F-9412-3073F010C897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01"/>
            <ac:spMk id="11268" creationId="{CF2C3AF8-5503-462B-864C-E9D8041765B5}"/>
          </ac:spMkLst>
        </pc:spChg>
        <pc:picChg chg="mod">
          <ac:chgData name="Nguyen Thi Thu Huong" userId="c5dca45e-dc47-4752-94e4-9947ab5ac676" providerId="ADAL" clId="{ACE84587-48B5-4677-ADED-F8ECD39A5196}" dt="2024-05-10T00:54:12.594" v="60" actId="1076"/>
          <ac:picMkLst>
            <pc:docMk/>
            <pc:sldMk cId="0" sldId="301"/>
            <ac:picMk id="11269" creationId="{83ADEBE5-9C03-4832-A07E-8C997643BAA2}"/>
          </ac:picMkLst>
        </pc:picChg>
      </pc:sldChg>
      <pc:sldChg chg="addSp delSp modSp mod modClrScheme chgLayout">
        <pc:chgData name="Nguyen Thi Thu Huong" userId="c5dca45e-dc47-4752-94e4-9947ab5ac676" providerId="ADAL" clId="{ACE84587-48B5-4677-ADED-F8ECD39A5196}" dt="2024-05-10T00:54:17.439" v="61" actId="478"/>
        <pc:sldMkLst>
          <pc:docMk/>
          <pc:sldMk cId="0" sldId="302"/>
        </pc:sldMkLst>
        <pc:spChg chg="add del mod ord">
          <ac:chgData name="Nguyen Thi Thu Huong" userId="c5dca45e-dc47-4752-94e4-9947ab5ac676" providerId="ADAL" clId="{ACE84587-48B5-4677-ADED-F8ECD39A5196}" dt="2024-05-10T00:54:17.439" v="61" actId="478"/>
          <ac:spMkLst>
            <pc:docMk/>
            <pc:sldMk cId="0" sldId="302"/>
            <ac:spMk id="2" creationId="{64D20537-35A2-2270-3A72-C7198EB62FFB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02"/>
            <ac:spMk id="12291" creationId="{818D3B2C-DD88-472B-B60E-C835C3298D8C}"/>
          </ac:spMkLst>
        </pc:spChg>
        <pc:spChg chg="mod ord">
          <ac:chgData name="Nguyen Thi Thu Huong" userId="c5dca45e-dc47-4752-94e4-9947ab5ac676" providerId="ADAL" clId="{ACE84587-48B5-4677-ADED-F8ECD39A5196}" dt="2024-05-10T00:49:59.370" v="32" actId="27636"/>
          <ac:spMkLst>
            <pc:docMk/>
            <pc:sldMk cId="0" sldId="302"/>
            <ac:spMk id="12292" creationId="{3C06C637-4148-44C0-A143-1D0B0A2D980C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4:24.989" v="62" actId="478"/>
        <pc:sldMkLst>
          <pc:docMk/>
          <pc:sldMk cId="0" sldId="303"/>
        </pc:sldMkLst>
        <pc:spChg chg="add del mod ord">
          <ac:chgData name="Nguyen Thi Thu Huong" userId="c5dca45e-dc47-4752-94e4-9947ab5ac676" providerId="ADAL" clId="{ACE84587-48B5-4677-ADED-F8ECD39A5196}" dt="2024-05-10T00:54:24.989" v="62" actId="478"/>
          <ac:spMkLst>
            <pc:docMk/>
            <pc:sldMk cId="0" sldId="303"/>
            <ac:spMk id="2" creationId="{29354C82-4FDD-B27A-62A5-A068A1035FAB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03"/>
            <ac:spMk id="13315" creationId="{84F93185-19C5-4336-98F3-0646C6FBF9B5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03"/>
            <ac:spMk id="13316" creationId="{6D4FBF82-57D4-4CD3-8A37-13E297A42A01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1:02.870" v="146" actId="403"/>
        <pc:sldMkLst>
          <pc:docMk/>
          <pc:sldMk cId="0" sldId="309"/>
        </pc:sldMkLst>
        <pc:spChg chg="add del mod ord">
          <ac:chgData name="Nguyen Thi Thu Huong" userId="c5dca45e-dc47-4752-94e4-9947ab5ac676" providerId="ADAL" clId="{ACE84587-48B5-4677-ADED-F8ECD39A5196}" dt="2024-05-10T01:00:57.745" v="145" actId="478"/>
          <ac:spMkLst>
            <pc:docMk/>
            <pc:sldMk cId="0" sldId="309"/>
            <ac:spMk id="2" creationId="{30871CD2-4BC4-AEC8-7FC6-7D886BB8883E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09"/>
            <ac:spMk id="36866" creationId="{8BC3FBF8-0117-4AB2-B61F-67F5FB892B81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09"/>
            <ac:spMk id="36868" creationId="{102183E6-EE62-4BFC-8E35-ECE1BD2EA56F}"/>
          </ac:spMkLst>
        </pc:spChg>
        <pc:spChg chg="mod">
          <ac:chgData name="Nguyen Thi Thu Huong" userId="c5dca45e-dc47-4752-94e4-9947ab5ac676" providerId="ADAL" clId="{ACE84587-48B5-4677-ADED-F8ECD39A5196}" dt="2024-05-10T01:01:02.870" v="146" actId="403"/>
          <ac:spMkLst>
            <pc:docMk/>
            <pc:sldMk cId="0" sldId="309"/>
            <ac:spMk id="36869" creationId="{C198698B-8B29-4983-AA04-639C07171BAC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0:49:58.772" v="25" actId="700"/>
        <pc:sldMkLst>
          <pc:docMk/>
          <pc:sldMk cId="0" sldId="311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1"/>
            <ac:spMk id="14338" creationId="{CB198D8D-5B1D-4030-A2BB-DB87CEABF1B2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1"/>
            <ac:spMk id="14339" creationId="{2F6D5B81-D099-474A-A03D-5EE96E9E674F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1"/>
            <ac:spMk id="14340" creationId="{6C73FDE1-1E22-48F1-A467-004220112F54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1:00:34.309" v="142" actId="20577"/>
        <pc:sldMkLst>
          <pc:docMk/>
          <pc:sldMk cId="0" sldId="312"/>
        </pc:sldMkLst>
        <pc:spChg chg="mod ord">
          <ac:chgData name="Nguyen Thi Thu Huong" userId="c5dca45e-dc47-4752-94e4-9947ab5ac676" providerId="ADAL" clId="{ACE84587-48B5-4677-ADED-F8ECD39A5196}" dt="2024-05-10T01:00:34.309" v="142" actId="20577"/>
          <ac:spMkLst>
            <pc:docMk/>
            <pc:sldMk cId="0" sldId="312"/>
            <ac:spMk id="33794" creationId="{5EBF32F0-04DA-4361-9C18-B0FAD38A0F4F}"/>
          </ac:spMkLst>
        </pc:spChg>
        <pc:spChg chg="mod ord">
          <ac:chgData name="Nguyen Thi Thu Huong" userId="c5dca45e-dc47-4752-94e4-9947ab5ac676" providerId="ADAL" clId="{ACE84587-48B5-4677-ADED-F8ECD39A5196}" dt="2024-05-10T00:49:59.414" v="34" actId="27636"/>
          <ac:spMkLst>
            <pc:docMk/>
            <pc:sldMk cId="0" sldId="312"/>
            <ac:spMk id="33795" creationId="{4312F319-557C-4459-AA12-561392916411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2"/>
            <ac:spMk id="33797" creationId="{CA049496-9C47-4182-B437-4102D8E28B70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0:49:58.772" v="25" actId="700"/>
        <pc:sldMkLst>
          <pc:docMk/>
          <pc:sldMk cId="0" sldId="313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3"/>
            <ac:spMk id="34818" creationId="{0194A521-1BA4-47B1-956F-15576EA301A7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3"/>
            <ac:spMk id="34819" creationId="{7B27F11E-D49F-4042-B4E3-E914E3DDCFE9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3"/>
            <ac:spMk id="34821" creationId="{ED3DA3B5-B9CC-4652-8F10-7115E48A4C9C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0:50.549" v="144" actId="403"/>
        <pc:sldMkLst>
          <pc:docMk/>
          <pc:sldMk cId="0" sldId="314"/>
        </pc:sldMkLst>
        <pc:spChg chg="add del mod ord">
          <ac:chgData name="Nguyen Thi Thu Huong" userId="c5dca45e-dc47-4752-94e4-9947ab5ac676" providerId="ADAL" clId="{ACE84587-48B5-4677-ADED-F8ECD39A5196}" dt="2024-05-10T01:00:45.715" v="143" actId="478"/>
          <ac:spMkLst>
            <pc:docMk/>
            <pc:sldMk cId="0" sldId="314"/>
            <ac:spMk id="2" creationId="{868F4122-C980-CDB9-3681-2707B52D6927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4"/>
            <ac:spMk id="35842" creationId="{734602A0-3660-442C-BC2A-E00A371BD1B9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4"/>
            <ac:spMk id="35844" creationId="{AA232A99-26CB-4076-A30A-E9E3BFC7F79B}"/>
          </ac:spMkLst>
        </pc:spChg>
        <pc:spChg chg="mod">
          <ac:chgData name="Nguyen Thi Thu Huong" userId="c5dca45e-dc47-4752-94e4-9947ab5ac676" providerId="ADAL" clId="{ACE84587-48B5-4677-ADED-F8ECD39A5196}" dt="2024-05-10T01:00:50.549" v="144" actId="403"/>
          <ac:spMkLst>
            <pc:docMk/>
            <pc:sldMk cId="0" sldId="314"/>
            <ac:spMk id="35845" creationId="{C52A0983-55A4-480A-B22B-4FAACD063360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1:18.259" v="148" actId="1076"/>
        <pc:sldMkLst>
          <pc:docMk/>
          <pc:sldMk cId="0" sldId="315"/>
        </pc:sldMkLst>
        <pc:spChg chg="add del mod ord">
          <ac:chgData name="Nguyen Thi Thu Huong" userId="c5dca45e-dc47-4752-94e4-9947ab5ac676" providerId="ADAL" clId="{ACE84587-48B5-4677-ADED-F8ECD39A5196}" dt="2024-05-10T01:01:13.138" v="147" actId="478"/>
          <ac:spMkLst>
            <pc:docMk/>
            <pc:sldMk cId="0" sldId="315"/>
            <ac:spMk id="2" creationId="{666D0DDB-EB69-1CA9-33CE-40EBD9F25922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5"/>
            <ac:spMk id="37890" creationId="{2AD90608-8B68-463F-AD42-DBF52DFA4898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15"/>
            <ac:spMk id="37892" creationId="{3AE832BE-C26A-41F8-950F-C6327546DA9B}"/>
          </ac:spMkLst>
        </pc:spChg>
        <pc:spChg chg="mod">
          <ac:chgData name="Nguyen Thi Thu Huong" userId="c5dca45e-dc47-4752-94e4-9947ab5ac676" providerId="ADAL" clId="{ACE84587-48B5-4677-ADED-F8ECD39A5196}" dt="2024-05-10T01:01:18.259" v="148" actId="1076"/>
          <ac:spMkLst>
            <pc:docMk/>
            <pc:sldMk cId="0" sldId="315"/>
            <ac:spMk id="37893" creationId="{7608761F-4B28-4371-A4FA-7FDC888FB793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1:33.733" v="150" actId="20577"/>
        <pc:sldMkLst>
          <pc:docMk/>
          <pc:sldMk cId="0" sldId="333"/>
        </pc:sldMkLst>
        <pc:spChg chg="add del mod ord">
          <ac:chgData name="Nguyen Thi Thu Huong" userId="c5dca45e-dc47-4752-94e4-9947ab5ac676" providerId="ADAL" clId="{ACE84587-48B5-4677-ADED-F8ECD39A5196}" dt="2024-05-10T01:01:24.751" v="149" actId="478"/>
          <ac:spMkLst>
            <pc:docMk/>
            <pc:sldMk cId="0" sldId="333"/>
            <ac:spMk id="2" creationId="{40C18049-3E3B-C20F-220E-C967CE79CBD1}"/>
          </ac:spMkLst>
        </pc:spChg>
        <pc:spChg chg="mod ord">
          <ac:chgData name="Nguyen Thi Thu Huong" userId="c5dca45e-dc47-4752-94e4-9947ab5ac676" providerId="ADAL" clId="{ACE84587-48B5-4677-ADED-F8ECD39A5196}" dt="2024-05-10T01:01:33.733" v="150" actId="20577"/>
          <ac:spMkLst>
            <pc:docMk/>
            <pc:sldMk cId="0" sldId="333"/>
            <ac:spMk id="38914" creationId="{324AC974-2033-4C39-A41F-9803A880963F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2:05.363" v="157" actId="1076"/>
        <pc:sldMkLst>
          <pc:docMk/>
          <pc:sldMk cId="0" sldId="334"/>
        </pc:sldMkLst>
        <pc:spChg chg="add del mod ord">
          <ac:chgData name="Nguyen Thi Thu Huong" userId="c5dca45e-dc47-4752-94e4-9947ab5ac676" providerId="ADAL" clId="{ACE84587-48B5-4677-ADED-F8ECD39A5196}" dt="2024-05-10T01:01:40.594" v="151" actId="478"/>
          <ac:spMkLst>
            <pc:docMk/>
            <pc:sldMk cId="0" sldId="334"/>
            <ac:spMk id="2" creationId="{0465674D-A447-5FF4-6468-D34C81750BC0}"/>
          </ac:spMkLst>
        </pc:spChg>
        <pc:spChg chg="mod ord">
          <ac:chgData name="Nguyen Thi Thu Huong" userId="c5dca45e-dc47-4752-94e4-9947ab5ac676" providerId="ADAL" clId="{ACE84587-48B5-4677-ADED-F8ECD39A5196}" dt="2024-05-10T00:49:59.417" v="35" actId="27636"/>
          <ac:spMkLst>
            <pc:docMk/>
            <pc:sldMk cId="0" sldId="334"/>
            <ac:spMk id="39938" creationId="{366D9B63-3BF4-40F8-AFD6-1C51C2C551DB}"/>
          </ac:spMkLst>
        </pc:spChg>
        <pc:spChg chg="mod">
          <ac:chgData name="Nguyen Thi Thu Huong" userId="c5dca45e-dc47-4752-94e4-9947ab5ac676" providerId="ADAL" clId="{ACE84587-48B5-4677-ADED-F8ECD39A5196}" dt="2024-05-10T01:01:52.753" v="154" actId="1076"/>
          <ac:spMkLst>
            <pc:docMk/>
            <pc:sldMk cId="0" sldId="334"/>
            <ac:spMk id="39941" creationId="{068871BC-6762-4DF3-A98D-6011589C6392}"/>
          </ac:spMkLst>
        </pc:spChg>
        <pc:spChg chg="mod">
          <ac:chgData name="Nguyen Thi Thu Huong" userId="c5dca45e-dc47-4752-94e4-9947ab5ac676" providerId="ADAL" clId="{ACE84587-48B5-4677-ADED-F8ECD39A5196}" dt="2024-05-10T01:02:05.363" v="157" actId="1076"/>
          <ac:spMkLst>
            <pc:docMk/>
            <pc:sldMk cId="0" sldId="334"/>
            <ac:spMk id="39942" creationId="{5B267753-45E9-48E7-875B-B918A6D30CD7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3:05.639" v="166" actId="255"/>
        <pc:sldMkLst>
          <pc:docMk/>
          <pc:sldMk cId="0" sldId="338"/>
        </pc:sldMkLst>
        <pc:spChg chg="add mod ord">
          <ac:chgData name="Nguyen Thi Thu Huong" userId="c5dca45e-dc47-4752-94e4-9947ab5ac676" providerId="ADAL" clId="{ACE84587-48B5-4677-ADED-F8ECD39A5196}" dt="2024-05-10T01:02:48.704" v="164" actId="255"/>
          <ac:spMkLst>
            <pc:docMk/>
            <pc:sldMk cId="0" sldId="338"/>
            <ac:spMk id="2" creationId="{CBE3BA01-B0BC-CDB8-B0AC-146D0A80F206}"/>
          </ac:spMkLst>
        </pc:spChg>
        <pc:spChg chg="add del mod ord">
          <ac:chgData name="Nguyen Thi Thu Huong" userId="c5dca45e-dc47-4752-94e4-9947ab5ac676" providerId="ADAL" clId="{ACE84587-48B5-4677-ADED-F8ECD39A5196}" dt="2024-05-10T01:02:34.142" v="160" actId="478"/>
          <ac:spMkLst>
            <pc:docMk/>
            <pc:sldMk cId="0" sldId="338"/>
            <ac:spMk id="3" creationId="{E4DC8858-93B0-9BFE-E05F-3C29FA99B570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38"/>
            <ac:spMk id="45059" creationId="{ECF909AF-809D-4BC1-896E-05D7FE2C897E}"/>
          </ac:spMkLst>
        </pc:spChg>
        <pc:spChg chg="mod">
          <ac:chgData name="Nguyen Thi Thu Huong" userId="c5dca45e-dc47-4752-94e4-9947ab5ac676" providerId="ADAL" clId="{ACE84587-48B5-4677-ADED-F8ECD39A5196}" dt="2024-05-10T01:03:05.639" v="166" actId="255"/>
          <ac:spMkLst>
            <pc:docMk/>
            <pc:sldMk cId="0" sldId="338"/>
            <ac:spMk id="45062" creationId="{CD08BF46-70B5-4067-8AB2-C1821F495C23}"/>
          </ac:spMkLst>
        </pc:spChg>
        <pc:spChg chg="del mod">
          <ac:chgData name="Nguyen Thi Thu Huong" userId="c5dca45e-dc47-4752-94e4-9947ab5ac676" providerId="ADAL" clId="{ACE84587-48B5-4677-ADED-F8ECD39A5196}" dt="2024-05-10T01:02:34.151" v="162"/>
          <ac:spMkLst>
            <pc:docMk/>
            <pc:sldMk cId="0" sldId="338"/>
            <ac:spMk id="47109" creationId="{C359D7CE-3F1E-4D98-ADEA-CF66F81C6E76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4:01.866" v="175" actId="1076"/>
        <pc:sldMkLst>
          <pc:docMk/>
          <pc:sldMk cId="0" sldId="339"/>
        </pc:sldMkLst>
        <pc:spChg chg="add mod ord">
          <ac:chgData name="Nguyen Thi Thu Huong" userId="c5dca45e-dc47-4752-94e4-9947ab5ac676" providerId="ADAL" clId="{ACE84587-48B5-4677-ADED-F8ECD39A5196}" dt="2024-05-10T01:03:31.613" v="170" actId="255"/>
          <ac:spMkLst>
            <pc:docMk/>
            <pc:sldMk cId="0" sldId="339"/>
            <ac:spMk id="2" creationId="{7F2A9F9B-9F91-0599-1629-396167927108}"/>
          </ac:spMkLst>
        </pc:spChg>
        <pc:spChg chg="add del mod ord">
          <ac:chgData name="Nguyen Thi Thu Huong" userId="c5dca45e-dc47-4752-94e4-9947ab5ac676" providerId="ADAL" clId="{ACE84587-48B5-4677-ADED-F8ECD39A5196}" dt="2024-05-10T01:03:40.561" v="172" actId="478"/>
          <ac:spMkLst>
            <pc:docMk/>
            <pc:sldMk cId="0" sldId="339"/>
            <ac:spMk id="3" creationId="{2D1D7474-2C88-12A5-4B3F-2E486B168742}"/>
          </ac:spMkLst>
        </pc:spChg>
        <pc:spChg chg="del mod">
          <ac:chgData name="Nguyen Thi Thu Huong" userId="c5dca45e-dc47-4752-94e4-9947ab5ac676" providerId="ADAL" clId="{ACE84587-48B5-4677-ADED-F8ECD39A5196}" dt="2024-05-10T01:03:35.267" v="171" actId="478"/>
          <ac:spMkLst>
            <pc:docMk/>
            <pc:sldMk cId="0" sldId="339"/>
            <ac:spMk id="6" creationId="{1006DF6C-A300-431C-A8D1-0988DF1707F2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39"/>
            <ac:spMk id="46083" creationId="{5ACBB387-6C69-4F3D-9953-30420C60BF80}"/>
          </ac:spMkLst>
        </pc:spChg>
        <pc:spChg chg="mod">
          <ac:chgData name="Nguyen Thi Thu Huong" userId="c5dca45e-dc47-4752-94e4-9947ab5ac676" providerId="ADAL" clId="{ACE84587-48B5-4677-ADED-F8ECD39A5196}" dt="2024-05-10T01:04:01.866" v="175" actId="1076"/>
          <ac:spMkLst>
            <pc:docMk/>
            <pc:sldMk cId="0" sldId="339"/>
            <ac:spMk id="46085" creationId="{F7BBFB27-0566-45AF-BCAD-056653F6CE53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1:07:03.582" v="209" actId="120"/>
        <pc:sldMkLst>
          <pc:docMk/>
          <pc:sldMk cId="0" sldId="357"/>
        </pc:sldMkLst>
        <pc:spChg chg="mod ord">
          <ac:chgData name="Nguyen Thi Thu Huong" userId="c5dca45e-dc47-4752-94e4-9947ab5ac676" providerId="ADAL" clId="{ACE84587-48B5-4677-ADED-F8ECD39A5196}" dt="2024-05-10T00:49:59.500" v="40" actId="27636"/>
          <ac:spMkLst>
            <pc:docMk/>
            <pc:sldMk cId="0" sldId="357"/>
            <ac:spMk id="13315" creationId="{D49D7D3A-A57F-4E92-AA6E-24A40146969F}"/>
          </ac:spMkLst>
        </pc:spChg>
        <pc:spChg chg="mod ord">
          <ac:chgData name="Nguyen Thi Thu Huong" userId="c5dca45e-dc47-4752-94e4-9947ab5ac676" providerId="ADAL" clId="{ACE84587-48B5-4677-ADED-F8ECD39A5196}" dt="2024-05-10T01:07:03.582" v="209" actId="120"/>
          <ac:spMkLst>
            <pc:docMk/>
            <pc:sldMk cId="0" sldId="357"/>
            <ac:spMk id="19458" creationId="{CA0D6313-BADB-41E0-8616-B16D12A6D23F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0:49:59.361" v="29" actId="27636"/>
        <pc:sldMkLst>
          <pc:docMk/>
          <pc:sldMk cId="0" sldId="371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71"/>
            <ac:spMk id="6146" creationId="{32370606-0DE1-4C1D-BFB4-113DF144F271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71"/>
            <ac:spMk id="6147" creationId="{921EEFF4-F3EA-45A9-94EC-47B64281B768}"/>
          </ac:spMkLst>
        </pc:spChg>
        <pc:spChg chg="mod ord">
          <ac:chgData name="Nguyen Thi Thu Huong" userId="c5dca45e-dc47-4752-94e4-9947ab5ac676" providerId="ADAL" clId="{ACE84587-48B5-4677-ADED-F8ECD39A5196}" dt="2024-05-10T00:49:59.361" v="29" actId="27636"/>
          <ac:spMkLst>
            <pc:docMk/>
            <pc:sldMk cId="0" sldId="371"/>
            <ac:spMk id="6148" creationId="{7CFA7708-1E46-4591-B133-EA0B8A2C2E19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0:53:21.871" v="53" actId="120"/>
        <pc:sldMkLst>
          <pc:docMk/>
          <pc:sldMk cId="0" sldId="372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72"/>
            <ac:spMk id="7170" creationId="{42DAEFF4-5635-41A8-A6BD-3462FFF8803F}"/>
          </ac:spMkLst>
        </pc:spChg>
        <pc:spChg chg="mod ord">
          <ac:chgData name="Nguyen Thi Thu Huong" userId="c5dca45e-dc47-4752-94e4-9947ab5ac676" providerId="ADAL" clId="{ACE84587-48B5-4677-ADED-F8ECD39A5196}" dt="2024-05-10T00:53:21.871" v="53" actId="120"/>
          <ac:spMkLst>
            <pc:docMk/>
            <pc:sldMk cId="0" sldId="372"/>
            <ac:spMk id="7171" creationId="{EC095414-4F28-4501-BA33-A0C227612CA3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72"/>
            <ac:spMk id="7172" creationId="{1F4FD521-3A2D-4021-B322-E91BEED2D4CC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0:49:59.367" v="31" actId="27636"/>
        <pc:sldMkLst>
          <pc:docMk/>
          <pc:sldMk cId="0" sldId="373"/>
        </pc:sldMkLst>
        <pc:spChg chg="mod ord">
          <ac:chgData name="Nguyen Thi Thu Huong" userId="c5dca45e-dc47-4752-94e4-9947ab5ac676" providerId="ADAL" clId="{ACE84587-48B5-4677-ADED-F8ECD39A5196}" dt="2024-05-10T00:49:59.367" v="31" actId="27636"/>
          <ac:spMkLst>
            <pc:docMk/>
            <pc:sldMk cId="0" sldId="373"/>
            <ac:spMk id="9218" creationId="{29C42BF5-73AE-4DE2-9C8D-977E00CBA555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73"/>
            <ac:spMk id="9219" creationId="{407E0EED-497E-4281-85A6-74075225837E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0:12.627" v="125" actId="20577"/>
        <pc:sldMkLst>
          <pc:docMk/>
          <pc:sldMk cId="0" sldId="386"/>
        </pc:sldMkLst>
        <pc:spChg chg="add del mod ord">
          <ac:chgData name="Nguyen Thi Thu Huong" userId="c5dca45e-dc47-4752-94e4-9947ab5ac676" providerId="ADAL" clId="{ACE84587-48B5-4677-ADED-F8ECD39A5196}" dt="2024-05-10T00:58:47.383" v="117" actId="478"/>
          <ac:spMkLst>
            <pc:docMk/>
            <pc:sldMk cId="0" sldId="386"/>
            <ac:spMk id="2" creationId="{B31ED6EE-8720-0B87-1162-96B1CEDC2F6F}"/>
          </ac:spMkLst>
        </pc:spChg>
        <pc:spChg chg="mod ord">
          <ac:chgData name="Nguyen Thi Thu Huong" userId="c5dca45e-dc47-4752-94e4-9947ab5ac676" providerId="ADAL" clId="{ACE84587-48B5-4677-ADED-F8ECD39A5196}" dt="2024-05-10T01:00:12.627" v="125" actId="20577"/>
          <ac:spMkLst>
            <pc:docMk/>
            <pc:sldMk cId="0" sldId="386"/>
            <ac:spMk id="46082" creationId="{3DC905C5-753D-4FAD-A95F-975FCB806732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386"/>
            <ac:spMk id="46083" creationId="{110FB1C5-3232-49AC-AA8C-08DE95187027}"/>
          </ac:spMkLst>
        </pc:spChg>
        <pc:spChg chg="mod">
          <ac:chgData name="Nguyen Thi Thu Huong" userId="c5dca45e-dc47-4752-94e4-9947ab5ac676" providerId="ADAL" clId="{ACE84587-48B5-4677-ADED-F8ECD39A5196}" dt="2024-05-10T00:59:52.619" v="124" actId="1076"/>
          <ac:spMkLst>
            <pc:docMk/>
            <pc:sldMk cId="0" sldId="386"/>
            <ac:spMk id="46084" creationId="{316DFE46-18A0-4451-ABCC-13F8F62029F7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1:05:06.042" v="182" actId="1076"/>
        <pc:sldMkLst>
          <pc:docMk/>
          <pc:sldMk cId="0" sldId="717"/>
        </pc:sldMkLst>
        <pc:spChg chg="mod">
          <ac:chgData name="Nguyen Thi Thu Huong" userId="c5dca45e-dc47-4752-94e4-9947ab5ac676" providerId="ADAL" clId="{ACE84587-48B5-4677-ADED-F8ECD39A5196}" dt="2024-05-10T01:04:51.099" v="179" actId="1076"/>
          <ac:spMkLst>
            <pc:docMk/>
            <pc:sldMk cId="0" sldId="717"/>
            <ac:spMk id="4" creationId="{81221DF7-EB0F-4D5A-A75A-E50EAE101741}"/>
          </ac:spMkLst>
        </pc:spChg>
        <pc:spChg chg="mod">
          <ac:chgData name="Nguyen Thi Thu Huong" userId="c5dca45e-dc47-4752-94e4-9947ab5ac676" providerId="ADAL" clId="{ACE84587-48B5-4677-ADED-F8ECD39A5196}" dt="2024-05-10T01:05:06.042" v="182" actId="1076"/>
          <ac:spMkLst>
            <pc:docMk/>
            <pc:sldMk cId="0" sldId="717"/>
            <ac:spMk id="6" creationId="{601C9199-EF63-40A9-887A-670D5B9C0E04}"/>
          </ac:spMkLst>
        </pc:spChg>
        <pc:spChg chg="mod ord">
          <ac:chgData name="Nguyen Thi Thu Huong" userId="c5dca45e-dc47-4752-94e4-9947ab5ac676" providerId="ADAL" clId="{ACE84587-48B5-4677-ADED-F8ECD39A5196}" dt="2024-05-10T01:04:13.166" v="176" actId="255"/>
          <ac:spMkLst>
            <pc:docMk/>
            <pc:sldMk cId="0" sldId="717"/>
            <ac:spMk id="47106" creationId="{4BE9D57A-158F-41F1-997B-62573CC9D4BF}"/>
          </ac:spMkLst>
        </pc:spChg>
        <pc:spChg chg="mod ord">
          <ac:chgData name="Nguyen Thi Thu Huong" userId="c5dca45e-dc47-4752-94e4-9947ab5ac676" providerId="ADAL" clId="{ACE84587-48B5-4677-ADED-F8ECD39A5196}" dt="2024-05-10T01:04:56.050" v="181" actId="6549"/>
          <ac:spMkLst>
            <pc:docMk/>
            <pc:sldMk cId="0" sldId="717"/>
            <ac:spMk id="47107" creationId="{2012A3F4-8B9D-4790-B7E6-2A4379396266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1:06:09.504" v="203" actId="6549"/>
        <pc:sldMkLst>
          <pc:docMk/>
          <pc:sldMk cId="0" sldId="718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718"/>
            <ac:spMk id="48130" creationId="{CA39619F-557E-4C58-8309-54ED7344E276}"/>
          </ac:spMkLst>
        </pc:spChg>
        <pc:spChg chg="mod ord">
          <ac:chgData name="Nguyen Thi Thu Huong" userId="c5dca45e-dc47-4752-94e4-9947ab5ac676" providerId="ADAL" clId="{ACE84587-48B5-4677-ADED-F8ECD39A5196}" dt="2024-05-10T01:05:42.170" v="195" actId="1076"/>
          <ac:spMkLst>
            <pc:docMk/>
            <pc:sldMk cId="0" sldId="718"/>
            <ac:spMk id="48131" creationId="{24146635-A6B2-48AC-8C3C-CC1DD1E5DFCA}"/>
          </ac:spMkLst>
        </pc:spChg>
        <pc:spChg chg="mod ord">
          <ac:chgData name="Nguyen Thi Thu Huong" userId="c5dca45e-dc47-4752-94e4-9947ab5ac676" providerId="ADAL" clId="{ACE84587-48B5-4677-ADED-F8ECD39A5196}" dt="2024-05-10T01:06:09.504" v="203" actId="6549"/>
          <ac:spMkLst>
            <pc:docMk/>
            <pc:sldMk cId="0" sldId="718"/>
            <ac:spMk id="48132" creationId="{EC1BF0C5-EEF0-4E1E-997D-D167E5CB1DD3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1:06:20.289" v="204" actId="255"/>
        <pc:sldMkLst>
          <pc:docMk/>
          <pc:sldMk cId="0" sldId="719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0" sldId="719"/>
            <ac:spMk id="14339" creationId="{908719B0-ACA5-4A08-8B09-038067411CD9}"/>
          </ac:spMkLst>
        </pc:spChg>
        <pc:spChg chg="mod ord">
          <ac:chgData name="Nguyen Thi Thu Huong" userId="c5dca45e-dc47-4752-94e4-9947ab5ac676" providerId="ADAL" clId="{ACE84587-48B5-4677-ADED-F8ECD39A5196}" dt="2024-05-10T01:06:20.289" v="204" actId="255"/>
          <ac:spMkLst>
            <pc:docMk/>
            <pc:sldMk cId="0" sldId="719"/>
            <ac:spMk id="214018" creationId="{16BC94F9-238D-49EF-AFAF-8473CEDE9BF5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0:49:59.339" v="27" actId="27636"/>
        <pc:sldMkLst>
          <pc:docMk/>
          <pc:sldMk cId="2067984110" sldId="720"/>
        </pc:sldMkLst>
        <pc:spChg chg="mod ord">
          <ac:chgData name="Nguyen Thi Thu Huong" userId="c5dca45e-dc47-4752-94e4-9947ab5ac676" providerId="ADAL" clId="{ACE84587-48B5-4677-ADED-F8ECD39A5196}" dt="2024-05-10T00:49:59.317" v="26" actId="27636"/>
          <ac:spMkLst>
            <pc:docMk/>
            <pc:sldMk cId="2067984110" sldId="720"/>
            <ac:spMk id="2" creationId="{AAEAF7CF-C61F-4BDE-B179-48DE35590F7A}"/>
          </ac:spMkLst>
        </pc:spChg>
        <pc:spChg chg="mod ord">
          <ac:chgData name="Nguyen Thi Thu Huong" userId="c5dca45e-dc47-4752-94e4-9947ab5ac676" providerId="ADAL" clId="{ACE84587-48B5-4677-ADED-F8ECD39A5196}" dt="2024-05-10T00:49:59.339" v="27" actId="27636"/>
          <ac:spMkLst>
            <pc:docMk/>
            <pc:sldMk cId="2067984110" sldId="720"/>
            <ac:spMk id="3" creationId="{EB2A5E09-64FE-4983-B6D7-DB175C349147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2067984110" sldId="720"/>
            <ac:spMk id="4" creationId="{B5D399F3-CDD7-4662-8F50-469967347156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0:49:59.346" v="28" actId="27636"/>
        <pc:sldMkLst>
          <pc:docMk/>
          <pc:sldMk cId="363981271" sldId="721"/>
        </pc:sldMkLst>
        <pc:spChg chg="mod ord">
          <ac:chgData name="Nguyen Thi Thu Huong" userId="c5dca45e-dc47-4752-94e4-9947ab5ac676" providerId="ADAL" clId="{ACE84587-48B5-4677-ADED-F8ECD39A5196}" dt="2024-05-10T00:49:59.346" v="28" actId="27636"/>
          <ac:spMkLst>
            <pc:docMk/>
            <pc:sldMk cId="363981271" sldId="721"/>
            <ac:spMk id="2" creationId="{AAEAF7CF-C61F-4BDE-B179-48DE35590F7A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363981271" sldId="721"/>
            <ac:spMk id="3" creationId="{EB2A5E09-64FE-4983-B6D7-DB175C349147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363981271" sldId="721"/>
            <ac:spMk id="4" creationId="{B5D399F3-CDD7-4662-8F50-469967347156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2:13.062" v="51" actId="478"/>
        <pc:sldMkLst>
          <pc:docMk/>
          <pc:sldMk cId="3133260000" sldId="722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3133260000" sldId="722"/>
            <ac:spMk id="2" creationId="{019C6FA9-74A8-4D20-80A6-B1262677361B}"/>
          </ac:spMkLst>
        </pc:spChg>
        <pc:spChg chg="add del mod ord">
          <ac:chgData name="Nguyen Thi Thu Huong" userId="c5dca45e-dc47-4752-94e4-9947ab5ac676" providerId="ADAL" clId="{ACE84587-48B5-4677-ADED-F8ECD39A5196}" dt="2024-05-10T00:52:13.062" v="51" actId="478"/>
          <ac:spMkLst>
            <pc:docMk/>
            <pc:sldMk cId="3133260000" sldId="722"/>
            <ac:spMk id="3" creationId="{22965ED2-0B7E-BD4B-8CF4-CAAE9890A392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3133260000" sldId="722"/>
            <ac:spMk id="4" creationId="{294C9129-8D2D-4758-8E85-70B25270FC7B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3:12:31.284" v="211" actId="22"/>
        <pc:sldMkLst>
          <pc:docMk/>
          <pc:sldMk cId="4063028336" sldId="723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4063028336" sldId="723"/>
            <ac:spMk id="2" creationId="{8D1CFC29-4E87-4A1C-8720-C4E9F28DD534}"/>
          </ac:spMkLst>
        </pc:spChg>
        <pc:spChg chg="add del mod ord">
          <ac:chgData name="Nguyen Thi Thu Huong" userId="c5dca45e-dc47-4752-94e4-9947ab5ac676" providerId="ADAL" clId="{ACE84587-48B5-4677-ADED-F8ECD39A5196}" dt="2024-05-10T00:52:51.720" v="52" actId="478"/>
          <ac:spMkLst>
            <pc:docMk/>
            <pc:sldMk cId="4063028336" sldId="723"/>
            <ac:spMk id="3" creationId="{D0669ABF-4814-1FA4-3B26-4B45A002F38B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4063028336" sldId="723"/>
            <ac:spMk id="4" creationId="{4667AA10-9A07-48C8-BC27-C5E8672D16EC}"/>
          </ac:spMkLst>
        </pc:spChg>
        <pc:picChg chg="add">
          <ac:chgData name="Nguyen Thi Thu Huong" userId="c5dca45e-dc47-4752-94e4-9947ab5ac676" providerId="ADAL" clId="{ACE84587-48B5-4677-ADED-F8ECD39A5196}" dt="2024-05-10T03:12:31.284" v="211" actId="22"/>
          <ac:picMkLst>
            <pc:docMk/>
            <pc:sldMk cId="4063028336" sldId="723"/>
            <ac:picMk id="5" creationId="{13615434-A666-6E7D-414D-A152D6DE21A7}"/>
          </ac:picMkLst>
        </pc:picChg>
        <pc:picChg chg="del">
          <ac:chgData name="Nguyen Thi Thu Huong" userId="c5dca45e-dc47-4752-94e4-9947ab5ac676" providerId="ADAL" clId="{ACE84587-48B5-4677-ADED-F8ECD39A5196}" dt="2024-05-10T03:12:30.008" v="210" actId="478"/>
          <ac:picMkLst>
            <pc:docMk/>
            <pc:sldMk cId="4063028336" sldId="723"/>
            <ac:picMk id="8" creationId="{E81F3642-963D-470D-9600-913081A381F6}"/>
          </ac:picMkLst>
        </pc:picChg>
      </pc:sldChg>
      <pc:sldChg chg="modSp mod modClrScheme chgLayout">
        <pc:chgData name="Nguyen Thi Thu Huong" userId="c5dca45e-dc47-4752-94e4-9947ab5ac676" providerId="ADAL" clId="{ACE84587-48B5-4677-ADED-F8ECD39A5196}" dt="2024-05-10T00:58:17.203" v="115" actId="948"/>
        <pc:sldMkLst>
          <pc:docMk/>
          <pc:sldMk cId="2426309709" sldId="724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2426309709" sldId="724"/>
            <ac:spMk id="2" creationId="{866A979D-118E-4C05-AA2C-7F0393B72AF2}"/>
          </ac:spMkLst>
        </pc:spChg>
        <pc:spChg chg="mod ord">
          <ac:chgData name="Nguyen Thi Thu Huong" userId="c5dca45e-dc47-4752-94e4-9947ab5ac676" providerId="ADAL" clId="{ACE84587-48B5-4677-ADED-F8ECD39A5196}" dt="2024-05-10T00:58:17.203" v="115" actId="948"/>
          <ac:spMkLst>
            <pc:docMk/>
            <pc:sldMk cId="2426309709" sldId="724"/>
            <ac:spMk id="3" creationId="{00C7058D-3601-460D-A223-4F0CEFAC6DAE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2426309709" sldId="724"/>
            <ac:spMk id="4" creationId="{E965F117-5B7D-4122-920E-EED3C949CA5E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5:13.811" v="66" actId="478"/>
        <pc:sldMkLst>
          <pc:docMk/>
          <pc:sldMk cId="0" sldId="793"/>
        </pc:sldMkLst>
        <pc:spChg chg="del mod">
          <ac:chgData name="Nguyen Thi Thu Huong" userId="c5dca45e-dc47-4752-94e4-9947ab5ac676" providerId="ADAL" clId="{ACE84587-48B5-4677-ADED-F8ECD39A5196}" dt="2024-05-10T00:54:56.607" v="64" actId="478"/>
          <ac:spMkLst>
            <pc:docMk/>
            <pc:sldMk cId="0" sldId="793"/>
            <ac:spMk id="2" creationId="{D2D9FB05-0724-86FB-9D2B-28422948BE61}"/>
          </ac:spMkLst>
        </pc:spChg>
        <pc:spChg chg="add mod ord">
          <ac:chgData name="Nguyen Thi Thu Huong" userId="c5dca45e-dc47-4752-94e4-9947ab5ac676" providerId="ADAL" clId="{ACE84587-48B5-4677-ADED-F8ECD39A5196}" dt="2024-05-10T00:55:06.214" v="65"/>
          <ac:spMkLst>
            <pc:docMk/>
            <pc:sldMk cId="0" sldId="793"/>
            <ac:spMk id="3" creationId="{E33F3DB1-82CE-8FD5-EC7F-2CC279AD7B14}"/>
          </ac:spMkLst>
        </pc:spChg>
        <pc:spChg chg="add del mod ord">
          <ac:chgData name="Nguyen Thi Thu Huong" userId="c5dca45e-dc47-4752-94e4-9947ab5ac676" providerId="ADAL" clId="{ACE84587-48B5-4677-ADED-F8ECD39A5196}" dt="2024-05-10T00:55:13.811" v="66" actId="478"/>
          <ac:spMkLst>
            <pc:docMk/>
            <pc:sldMk cId="0" sldId="793"/>
            <ac:spMk id="4" creationId="{A6DEA94E-D55D-9935-3FF8-3221513012A1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6:10.433" v="77" actId="478"/>
        <pc:sldMkLst>
          <pc:docMk/>
          <pc:sldMk cId="0" sldId="794"/>
        </pc:sldMkLst>
        <pc:spChg chg="del">
          <ac:chgData name="Nguyen Thi Thu Huong" userId="c5dca45e-dc47-4752-94e4-9947ab5ac676" providerId="ADAL" clId="{ACE84587-48B5-4677-ADED-F8ECD39A5196}" dt="2024-05-10T00:56:01.398" v="75" actId="478"/>
          <ac:spMkLst>
            <pc:docMk/>
            <pc:sldMk cId="0" sldId="794"/>
            <ac:spMk id="3" creationId="{ED936095-0604-2A41-6B5F-4A4973120067}"/>
          </ac:spMkLst>
        </pc:spChg>
        <pc:spChg chg="add mod ord">
          <ac:chgData name="Nguyen Thi Thu Huong" userId="c5dca45e-dc47-4752-94e4-9947ab5ac676" providerId="ADAL" clId="{ACE84587-48B5-4677-ADED-F8ECD39A5196}" dt="2024-05-10T00:56:04.209" v="76"/>
          <ac:spMkLst>
            <pc:docMk/>
            <pc:sldMk cId="0" sldId="794"/>
            <ac:spMk id="4" creationId="{ED48B333-DF27-E982-ECA6-2A9CB4000102}"/>
          </ac:spMkLst>
        </pc:spChg>
        <pc:spChg chg="add del mod ord">
          <ac:chgData name="Nguyen Thi Thu Huong" userId="c5dca45e-dc47-4752-94e4-9947ab5ac676" providerId="ADAL" clId="{ACE84587-48B5-4677-ADED-F8ECD39A5196}" dt="2024-05-10T00:56:10.433" v="77" actId="478"/>
          <ac:spMkLst>
            <pc:docMk/>
            <pc:sldMk cId="0" sldId="794"/>
            <ac:spMk id="5" creationId="{4ED29C9F-ADFE-7991-2F80-30C5D3D77BF0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6:23.928" v="80" actId="478"/>
        <pc:sldMkLst>
          <pc:docMk/>
          <pc:sldMk cId="0" sldId="795"/>
        </pc:sldMkLst>
        <pc:spChg chg="del">
          <ac:chgData name="Nguyen Thi Thu Huong" userId="c5dca45e-dc47-4752-94e4-9947ab5ac676" providerId="ADAL" clId="{ACE84587-48B5-4677-ADED-F8ECD39A5196}" dt="2024-05-10T00:56:20.828" v="79" actId="478"/>
          <ac:spMkLst>
            <pc:docMk/>
            <pc:sldMk cId="0" sldId="795"/>
            <ac:spMk id="2" creationId="{AE3E8394-D872-CE11-EBCA-6C60887306E7}"/>
          </ac:spMkLst>
        </pc:spChg>
        <pc:spChg chg="add mod ord">
          <ac:chgData name="Nguyen Thi Thu Huong" userId="c5dca45e-dc47-4752-94e4-9947ab5ac676" providerId="ADAL" clId="{ACE84587-48B5-4677-ADED-F8ECD39A5196}" dt="2024-05-10T00:56:18.034" v="78"/>
          <ac:spMkLst>
            <pc:docMk/>
            <pc:sldMk cId="0" sldId="795"/>
            <ac:spMk id="3" creationId="{EF7BF315-6832-2296-772C-7FCDE03E08DB}"/>
          </ac:spMkLst>
        </pc:spChg>
        <pc:spChg chg="add del mod ord">
          <ac:chgData name="Nguyen Thi Thu Huong" userId="c5dca45e-dc47-4752-94e4-9947ab5ac676" providerId="ADAL" clId="{ACE84587-48B5-4677-ADED-F8ECD39A5196}" dt="2024-05-10T00:56:23.928" v="80" actId="478"/>
          <ac:spMkLst>
            <pc:docMk/>
            <pc:sldMk cId="0" sldId="795"/>
            <ac:spMk id="4" creationId="{AD7E53BB-A8BA-AD44-3DB0-1A4E90864E9B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6:36.891" v="83" actId="478"/>
        <pc:sldMkLst>
          <pc:docMk/>
          <pc:sldMk cId="0" sldId="796"/>
        </pc:sldMkLst>
        <pc:spChg chg="del">
          <ac:chgData name="Nguyen Thi Thu Huong" userId="c5dca45e-dc47-4752-94e4-9947ab5ac676" providerId="ADAL" clId="{ACE84587-48B5-4677-ADED-F8ECD39A5196}" dt="2024-05-10T00:56:34.620" v="82" actId="478"/>
          <ac:spMkLst>
            <pc:docMk/>
            <pc:sldMk cId="0" sldId="796"/>
            <ac:spMk id="2" creationId="{4448350A-0C46-58A4-46F6-28230A942714}"/>
          </ac:spMkLst>
        </pc:spChg>
        <pc:spChg chg="add mod ord">
          <ac:chgData name="Nguyen Thi Thu Huong" userId="c5dca45e-dc47-4752-94e4-9947ab5ac676" providerId="ADAL" clId="{ACE84587-48B5-4677-ADED-F8ECD39A5196}" dt="2024-05-10T00:56:28.984" v="81"/>
          <ac:spMkLst>
            <pc:docMk/>
            <pc:sldMk cId="0" sldId="796"/>
            <ac:spMk id="3" creationId="{3317FACE-8EE2-796B-7808-C41E04E9B055}"/>
          </ac:spMkLst>
        </pc:spChg>
        <pc:spChg chg="add del mod ord">
          <ac:chgData name="Nguyen Thi Thu Huong" userId="c5dca45e-dc47-4752-94e4-9947ab5ac676" providerId="ADAL" clId="{ACE84587-48B5-4677-ADED-F8ECD39A5196}" dt="2024-05-10T00:56:36.891" v="83" actId="478"/>
          <ac:spMkLst>
            <pc:docMk/>
            <pc:sldMk cId="0" sldId="796"/>
            <ac:spMk id="4" creationId="{66466B45-9AE7-7E2F-0028-243CA3752B3A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6:54.108" v="87" actId="478"/>
        <pc:sldMkLst>
          <pc:docMk/>
          <pc:sldMk cId="0" sldId="797"/>
        </pc:sldMkLst>
        <pc:spChg chg="del">
          <ac:chgData name="Nguyen Thi Thu Huong" userId="c5dca45e-dc47-4752-94e4-9947ab5ac676" providerId="ADAL" clId="{ACE84587-48B5-4677-ADED-F8ECD39A5196}" dt="2024-05-10T00:56:48.002" v="85" actId="478"/>
          <ac:spMkLst>
            <pc:docMk/>
            <pc:sldMk cId="0" sldId="797"/>
            <ac:spMk id="2" creationId="{1FDF63DE-4E09-7E2E-C271-9513BFE24A23}"/>
          </ac:spMkLst>
        </pc:spChg>
        <pc:spChg chg="add mod ord">
          <ac:chgData name="Nguyen Thi Thu Huong" userId="c5dca45e-dc47-4752-94e4-9947ab5ac676" providerId="ADAL" clId="{ACE84587-48B5-4677-ADED-F8ECD39A5196}" dt="2024-05-10T00:56:43.138" v="84"/>
          <ac:spMkLst>
            <pc:docMk/>
            <pc:sldMk cId="0" sldId="797"/>
            <ac:spMk id="3" creationId="{DBE6E905-CCBD-A369-BAD6-0CA4724EB8D3}"/>
          </ac:spMkLst>
        </pc:spChg>
        <pc:spChg chg="add del mod ord">
          <ac:chgData name="Nguyen Thi Thu Huong" userId="c5dca45e-dc47-4752-94e4-9947ab5ac676" providerId="ADAL" clId="{ACE84587-48B5-4677-ADED-F8ECD39A5196}" dt="2024-05-10T00:56:54.108" v="87" actId="478"/>
          <ac:spMkLst>
            <pc:docMk/>
            <pc:sldMk cId="0" sldId="797"/>
            <ac:spMk id="4" creationId="{D30A4910-E04B-6527-29D3-E0007F9997C7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7:11.111" v="90" actId="478"/>
        <pc:sldMkLst>
          <pc:docMk/>
          <pc:sldMk cId="0" sldId="798"/>
        </pc:sldMkLst>
        <pc:spChg chg="del">
          <ac:chgData name="Nguyen Thi Thu Huong" userId="c5dca45e-dc47-4752-94e4-9947ab5ac676" providerId="ADAL" clId="{ACE84587-48B5-4677-ADED-F8ECD39A5196}" dt="2024-05-10T00:57:07.512" v="89" actId="478"/>
          <ac:spMkLst>
            <pc:docMk/>
            <pc:sldMk cId="0" sldId="798"/>
            <ac:spMk id="2" creationId="{39A03E99-7592-4EC7-B967-8DA0CA9F8374}"/>
          </ac:spMkLst>
        </pc:spChg>
        <pc:spChg chg="add mod ord">
          <ac:chgData name="Nguyen Thi Thu Huong" userId="c5dca45e-dc47-4752-94e4-9947ab5ac676" providerId="ADAL" clId="{ACE84587-48B5-4677-ADED-F8ECD39A5196}" dt="2024-05-10T00:56:59.561" v="88"/>
          <ac:spMkLst>
            <pc:docMk/>
            <pc:sldMk cId="0" sldId="798"/>
            <ac:spMk id="3" creationId="{7058AEF7-476C-90BE-A046-C6388A4DE9F2}"/>
          </ac:spMkLst>
        </pc:spChg>
        <pc:spChg chg="add del mod ord">
          <ac:chgData name="Nguyen Thi Thu Huong" userId="c5dca45e-dc47-4752-94e4-9947ab5ac676" providerId="ADAL" clId="{ACE84587-48B5-4677-ADED-F8ECD39A5196}" dt="2024-05-10T00:57:11.111" v="90" actId="478"/>
          <ac:spMkLst>
            <pc:docMk/>
            <pc:sldMk cId="0" sldId="798"/>
            <ac:spMk id="4" creationId="{00704D82-545D-D929-F504-232420D9C0D2}"/>
          </ac:spMkLst>
        </pc:spChg>
      </pc:sldChg>
      <pc:sldChg chg="modSp mod modClrScheme chgLayout">
        <pc:chgData name="Nguyen Thi Thu Huong" userId="c5dca45e-dc47-4752-94e4-9947ab5ac676" providerId="ADAL" clId="{ACE84587-48B5-4677-ADED-F8ECD39A5196}" dt="2024-05-10T00:57:40.621" v="112" actId="20577"/>
        <pc:sldMkLst>
          <pc:docMk/>
          <pc:sldMk cId="1242049020" sldId="799"/>
        </pc:sldMkLst>
        <pc:spChg chg="mod ord">
          <ac:chgData name="Nguyen Thi Thu Huong" userId="c5dca45e-dc47-4752-94e4-9947ab5ac676" providerId="ADAL" clId="{ACE84587-48B5-4677-ADED-F8ECD39A5196}" dt="2024-05-10T00:49:59.373" v="33" actId="27636"/>
          <ac:spMkLst>
            <pc:docMk/>
            <pc:sldMk cId="1242049020" sldId="799"/>
            <ac:spMk id="2" creationId="{2DEC332A-9D73-4CB5-BB3E-37C9707AC1A3}"/>
          </ac:spMkLst>
        </pc:spChg>
        <pc:spChg chg="mod ord">
          <ac:chgData name="Nguyen Thi Thu Huong" userId="c5dca45e-dc47-4752-94e4-9947ab5ac676" providerId="ADAL" clId="{ACE84587-48B5-4677-ADED-F8ECD39A5196}" dt="2024-05-10T00:57:40.621" v="112" actId="20577"/>
          <ac:spMkLst>
            <pc:docMk/>
            <pc:sldMk cId="1242049020" sldId="799"/>
            <ac:spMk id="3" creationId="{7887B993-9194-4692-B92D-825DA4DEED65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1242049020" sldId="799"/>
            <ac:spMk id="4" creationId="{E34F0313-9198-4929-AE5E-11C64FE8BED3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6:35.434" v="206" actId="478"/>
        <pc:sldMkLst>
          <pc:docMk/>
          <pc:sldMk cId="3703732018" sldId="803"/>
        </pc:sldMkLst>
        <pc:spChg chg="add del mod ord">
          <ac:chgData name="Nguyen Thi Thu Huong" userId="c5dca45e-dc47-4752-94e4-9947ab5ac676" providerId="ADAL" clId="{ACE84587-48B5-4677-ADED-F8ECD39A5196}" dt="2024-05-10T01:06:35.434" v="206" actId="478"/>
          <ac:spMkLst>
            <pc:docMk/>
            <pc:sldMk cId="3703732018" sldId="803"/>
            <ac:spMk id="3" creationId="{8005BD1F-3217-2315-C579-628060F9D9EB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3703732018" sldId="803"/>
            <ac:spMk id="12291" creationId="{818D3B2C-DD88-472B-B60E-C835C3298D8C}"/>
          </ac:spMkLst>
        </pc:spChg>
        <pc:spChg chg="mod ord">
          <ac:chgData name="Nguyen Thi Thu Huong" userId="c5dca45e-dc47-4752-94e4-9947ab5ac676" providerId="ADAL" clId="{ACE84587-48B5-4677-ADED-F8ECD39A5196}" dt="2024-05-10T01:06:31.866" v="205" actId="255"/>
          <ac:spMkLst>
            <pc:docMk/>
            <pc:sldMk cId="3703732018" sldId="803"/>
            <ac:spMk id="12292" creationId="{3C06C637-4148-44C0-A143-1D0B0A2D980C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1:06:47.989" v="207" actId="478"/>
        <pc:sldMkLst>
          <pc:docMk/>
          <pc:sldMk cId="2732409406" sldId="804"/>
        </pc:sldMkLst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2732409406" sldId="804"/>
            <ac:spMk id="2" creationId="{1783F78B-3B1D-47D8-BCD4-BC0F970B42D1}"/>
          </ac:spMkLst>
        </pc:spChg>
        <pc:spChg chg="add del mod ord">
          <ac:chgData name="Nguyen Thi Thu Huong" userId="c5dca45e-dc47-4752-94e4-9947ab5ac676" providerId="ADAL" clId="{ACE84587-48B5-4677-ADED-F8ECD39A5196}" dt="2024-05-10T01:06:47.989" v="207" actId="478"/>
          <ac:spMkLst>
            <pc:docMk/>
            <pc:sldMk cId="2732409406" sldId="804"/>
            <ac:spMk id="3" creationId="{104CB8ED-7F67-155E-2067-9AC76462B461}"/>
          </ac:spMkLst>
        </pc:spChg>
        <pc:spChg chg="mod ord">
          <ac:chgData name="Nguyen Thi Thu Huong" userId="c5dca45e-dc47-4752-94e4-9947ab5ac676" providerId="ADAL" clId="{ACE84587-48B5-4677-ADED-F8ECD39A5196}" dt="2024-05-10T00:49:58.772" v="25" actId="700"/>
          <ac:spMkLst>
            <pc:docMk/>
            <pc:sldMk cId="2732409406" sldId="804"/>
            <ac:spMk id="4" creationId="{58B75F79-85D6-491D-AE5B-FE60C7D90BB4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5:52.967" v="74" actId="478"/>
        <pc:sldMkLst>
          <pc:docMk/>
          <pc:sldMk cId="2745280069" sldId="1001"/>
        </pc:sldMkLst>
        <pc:spChg chg="del">
          <ac:chgData name="Nguyen Thi Thu Huong" userId="c5dca45e-dc47-4752-94e4-9947ab5ac676" providerId="ADAL" clId="{ACE84587-48B5-4677-ADED-F8ECD39A5196}" dt="2024-05-10T00:55:48.716" v="73" actId="478"/>
          <ac:spMkLst>
            <pc:docMk/>
            <pc:sldMk cId="2745280069" sldId="1001"/>
            <ac:spMk id="2" creationId="{1145CC87-B7F2-E839-F4EA-AAA7A3924E8C}"/>
          </ac:spMkLst>
        </pc:spChg>
        <pc:spChg chg="add mod ord">
          <ac:chgData name="Nguyen Thi Thu Huong" userId="c5dca45e-dc47-4752-94e4-9947ab5ac676" providerId="ADAL" clId="{ACE84587-48B5-4677-ADED-F8ECD39A5196}" dt="2024-05-10T00:55:44.788" v="72"/>
          <ac:spMkLst>
            <pc:docMk/>
            <pc:sldMk cId="2745280069" sldId="1001"/>
            <ac:spMk id="3" creationId="{4FA650A9-B264-61F2-EBDD-AFF0D7C6797B}"/>
          </ac:spMkLst>
        </pc:spChg>
        <pc:spChg chg="add del mod ord">
          <ac:chgData name="Nguyen Thi Thu Huong" userId="c5dca45e-dc47-4752-94e4-9947ab5ac676" providerId="ADAL" clId="{ACE84587-48B5-4677-ADED-F8ECD39A5196}" dt="2024-05-10T00:55:52.967" v="74" actId="478"/>
          <ac:spMkLst>
            <pc:docMk/>
            <pc:sldMk cId="2745280069" sldId="1001"/>
            <ac:spMk id="4" creationId="{7C69396D-3A80-405B-4B6A-FBE46D3B318E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7:24.676" v="93" actId="478"/>
        <pc:sldMkLst>
          <pc:docMk/>
          <pc:sldMk cId="67662592" sldId="1002"/>
        </pc:sldMkLst>
        <pc:spChg chg="del">
          <ac:chgData name="Nguyen Thi Thu Huong" userId="c5dca45e-dc47-4752-94e4-9947ab5ac676" providerId="ADAL" clId="{ACE84587-48B5-4677-ADED-F8ECD39A5196}" dt="2024-05-10T00:57:20.950" v="92" actId="478"/>
          <ac:spMkLst>
            <pc:docMk/>
            <pc:sldMk cId="67662592" sldId="1002"/>
            <ac:spMk id="2" creationId="{B7856CED-23A2-5DCB-F281-540026B1D8E3}"/>
          </ac:spMkLst>
        </pc:spChg>
        <pc:spChg chg="add mod ord">
          <ac:chgData name="Nguyen Thi Thu Huong" userId="c5dca45e-dc47-4752-94e4-9947ab5ac676" providerId="ADAL" clId="{ACE84587-48B5-4677-ADED-F8ECD39A5196}" dt="2024-05-10T00:57:17.197" v="91"/>
          <ac:spMkLst>
            <pc:docMk/>
            <pc:sldMk cId="67662592" sldId="1002"/>
            <ac:spMk id="3" creationId="{DFDF692F-A113-8F51-8EB3-A4AC2201FFBF}"/>
          </ac:spMkLst>
        </pc:spChg>
        <pc:spChg chg="add del mod ord">
          <ac:chgData name="Nguyen Thi Thu Huong" userId="c5dca45e-dc47-4752-94e4-9947ab5ac676" providerId="ADAL" clId="{ACE84587-48B5-4677-ADED-F8ECD39A5196}" dt="2024-05-10T00:57:24.676" v="93" actId="478"/>
          <ac:spMkLst>
            <pc:docMk/>
            <pc:sldMk cId="67662592" sldId="1002"/>
            <ac:spMk id="4" creationId="{F399952B-CE91-3D45-7D71-BB4FE5AD8E1C}"/>
          </ac:spMkLst>
        </pc:spChg>
      </pc:sldChg>
      <pc:sldChg chg="addSp delSp modSp mod modClrScheme chgLayout">
        <pc:chgData name="Nguyen Thi Thu Huong" userId="c5dca45e-dc47-4752-94e4-9947ab5ac676" providerId="ADAL" clId="{ACE84587-48B5-4677-ADED-F8ECD39A5196}" dt="2024-05-10T00:55:34.710" v="71" actId="478"/>
        <pc:sldMkLst>
          <pc:docMk/>
          <pc:sldMk cId="1813415856" sldId="1003"/>
        </pc:sldMkLst>
        <pc:spChg chg="del">
          <ac:chgData name="Nguyen Thi Thu Huong" userId="c5dca45e-dc47-4752-94e4-9947ab5ac676" providerId="ADAL" clId="{ACE84587-48B5-4677-ADED-F8ECD39A5196}" dt="2024-05-10T00:55:26.865" v="68" actId="478"/>
          <ac:spMkLst>
            <pc:docMk/>
            <pc:sldMk cId="1813415856" sldId="1003"/>
            <ac:spMk id="2" creationId="{E955304C-0E10-34FE-3E78-C94400147815}"/>
          </ac:spMkLst>
        </pc:spChg>
        <pc:spChg chg="add mod ord">
          <ac:chgData name="Nguyen Thi Thu Huong" userId="c5dca45e-dc47-4752-94e4-9947ab5ac676" providerId="ADAL" clId="{ACE84587-48B5-4677-ADED-F8ECD39A5196}" dt="2024-05-10T00:55:24.208" v="67"/>
          <ac:spMkLst>
            <pc:docMk/>
            <pc:sldMk cId="1813415856" sldId="1003"/>
            <ac:spMk id="3" creationId="{DC9D340C-57E3-B166-136C-4A2D62B15A13}"/>
          </ac:spMkLst>
        </pc:spChg>
        <pc:spChg chg="add del mod ord">
          <ac:chgData name="Nguyen Thi Thu Huong" userId="c5dca45e-dc47-4752-94e4-9947ab5ac676" providerId="ADAL" clId="{ACE84587-48B5-4677-ADED-F8ECD39A5196}" dt="2024-05-10T00:55:34.710" v="71" actId="478"/>
          <ac:spMkLst>
            <pc:docMk/>
            <pc:sldMk cId="1813415856" sldId="1003"/>
            <ac:spMk id="4" creationId="{BB39040D-8B3A-1E8C-4892-CB85C3DC87C4}"/>
          </ac:spMkLst>
        </pc:spChg>
        <pc:spChg chg="add del">
          <ac:chgData name="Nguyen Thi Thu Huong" userId="c5dca45e-dc47-4752-94e4-9947ab5ac676" providerId="ADAL" clId="{ACE84587-48B5-4677-ADED-F8ECD39A5196}" dt="2024-05-10T00:55:31.321" v="70" actId="478"/>
          <ac:spMkLst>
            <pc:docMk/>
            <pc:sldMk cId="1813415856" sldId="1003"/>
            <ac:spMk id="15364" creationId="{010BF98D-4609-428C-B4C4-F7394FDFF8F0}"/>
          </ac:spMkLst>
        </pc:spChg>
      </pc:sldChg>
      <pc:sldMasterChg chg="modSldLayout">
        <pc:chgData name="Nguyen Thi Thu Huong" userId="c5dca45e-dc47-4752-94e4-9947ab5ac676" providerId="ADAL" clId="{ACE84587-48B5-4677-ADED-F8ECD39A5196}" dt="2024-05-10T00:48:48.405" v="21" actId="255"/>
        <pc:sldMasterMkLst>
          <pc:docMk/>
          <pc:sldMasterMk cId="2733128762" sldId="2147483797"/>
        </pc:sldMasterMkLst>
        <pc:sldLayoutChg chg="modSp">
          <pc:chgData name="Nguyen Thi Thu Huong" userId="c5dca45e-dc47-4752-94e4-9947ab5ac676" providerId="ADAL" clId="{ACE84587-48B5-4677-ADED-F8ECD39A5196}" dt="2024-05-10T00:48:48.405" v="21" actId="255"/>
          <pc:sldLayoutMkLst>
            <pc:docMk/>
            <pc:sldMasterMk cId="2733128762" sldId="2147483797"/>
            <pc:sldLayoutMk cId="3753279568" sldId="2147483799"/>
          </pc:sldLayoutMkLst>
          <pc:spChg chg="mod">
            <ac:chgData name="Nguyen Thi Thu Huong" userId="c5dca45e-dc47-4752-94e4-9947ab5ac676" providerId="ADAL" clId="{ACE84587-48B5-4677-ADED-F8ECD39A5196}" dt="2024-05-10T00:48:10.909" v="15" actId="255"/>
            <ac:spMkLst>
              <pc:docMk/>
              <pc:sldMasterMk cId="2733128762" sldId="2147483797"/>
              <pc:sldLayoutMk cId="3753279568" sldId="2147483799"/>
              <ac:spMk id="7" creationId="{DEAFB3E9-4F5E-435C-B51A-CC5766A852DA}"/>
            </ac:spMkLst>
          </pc:spChg>
          <pc:spChg chg="mod">
            <ac:chgData name="Nguyen Thi Thu Huong" userId="c5dca45e-dc47-4752-94e4-9947ab5ac676" providerId="ADAL" clId="{ACE84587-48B5-4677-ADED-F8ECD39A5196}" dt="2024-05-10T00:48:48.405" v="21" actId="255"/>
            <ac:spMkLst>
              <pc:docMk/>
              <pc:sldMasterMk cId="2733128762" sldId="2147483797"/>
              <pc:sldLayoutMk cId="3753279568" sldId="2147483799"/>
              <ac:spMk id="8" creationId="{69C57778-6639-411E-9B4C-12D035AECE27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93721-66D0-429D-BE79-57A163D493C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12D958BF-1F70-403D-8097-5EDF7E2A6012}">
      <dgm:prSet phldrT="[Text]"/>
      <dgm:spPr/>
      <dgm:t>
        <a:bodyPr/>
        <a:lstStyle/>
        <a:p>
          <a:r>
            <a:rPr lang="en-US" dirty="0"/>
            <a:t>Lexical Analysis</a:t>
          </a:r>
        </a:p>
      </dgm:t>
    </dgm:pt>
    <dgm:pt modelId="{D0E54C36-150E-44A4-B5FD-C806595F9E3E}" type="parTrans" cxnId="{6A7FB140-4478-4649-AEAA-E270A9F6C72B}">
      <dgm:prSet/>
      <dgm:spPr/>
      <dgm:t>
        <a:bodyPr/>
        <a:lstStyle/>
        <a:p>
          <a:endParaRPr lang="en-US"/>
        </a:p>
      </dgm:t>
    </dgm:pt>
    <dgm:pt modelId="{9BB7C4B7-4CB2-4D45-B0D7-407C48D5F5A1}" type="sibTrans" cxnId="{6A7FB140-4478-4649-AEAA-E270A9F6C72B}">
      <dgm:prSet/>
      <dgm:spPr/>
      <dgm:t>
        <a:bodyPr/>
        <a:lstStyle/>
        <a:p>
          <a:endParaRPr lang="en-US"/>
        </a:p>
      </dgm:t>
    </dgm:pt>
    <dgm:pt modelId="{086B8F25-A4A9-40E9-89CB-048B39A5A01D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Syntax Analysis</a:t>
          </a:r>
        </a:p>
      </dgm:t>
    </dgm:pt>
    <dgm:pt modelId="{2BDD1AD5-F572-40BB-8AD3-51FE8C2AB57E}" type="parTrans" cxnId="{B546B466-0A9F-49D4-96C3-31C52FA3519B}">
      <dgm:prSet/>
      <dgm:spPr/>
      <dgm:t>
        <a:bodyPr/>
        <a:lstStyle/>
        <a:p>
          <a:endParaRPr lang="en-US"/>
        </a:p>
      </dgm:t>
    </dgm:pt>
    <dgm:pt modelId="{81A5F0FA-7167-4D64-9939-EA7313524472}" type="sibTrans" cxnId="{B546B466-0A9F-49D4-96C3-31C52FA3519B}">
      <dgm:prSet/>
      <dgm:spPr/>
      <dgm:t>
        <a:bodyPr/>
        <a:lstStyle/>
        <a:p>
          <a:endParaRPr lang="en-US"/>
        </a:p>
      </dgm:t>
    </dgm:pt>
    <dgm:pt modelId="{FC2E886C-54C6-4AE9-8215-33AEF92A30F3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Semantic Analysis</a:t>
          </a:r>
        </a:p>
      </dgm:t>
    </dgm:pt>
    <dgm:pt modelId="{254F0D4C-E621-4625-9B83-EBE5B31D7315}" type="parTrans" cxnId="{FDACD18A-C1CB-4797-AFBA-CA4A89EE3125}">
      <dgm:prSet/>
      <dgm:spPr/>
      <dgm:t>
        <a:bodyPr/>
        <a:lstStyle/>
        <a:p>
          <a:endParaRPr lang="en-US"/>
        </a:p>
      </dgm:t>
    </dgm:pt>
    <dgm:pt modelId="{3C3F6061-B082-48AC-926B-3F46E8D51CDE}" type="sibTrans" cxnId="{FDACD18A-C1CB-4797-AFBA-CA4A89EE3125}">
      <dgm:prSet/>
      <dgm:spPr/>
      <dgm:t>
        <a:bodyPr/>
        <a:lstStyle/>
        <a:p>
          <a:endParaRPr lang="en-US"/>
        </a:p>
      </dgm:t>
    </dgm:pt>
    <dgm:pt modelId="{2B5B4E3D-475D-4B5A-8072-B4C2E76B5C75}">
      <dgm:prSet/>
      <dgm:spPr/>
      <dgm:t>
        <a:bodyPr/>
        <a:lstStyle/>
        <a:p>
          <a:r>
            <a:rPr lang="en-US" dirty="0"/>
            <a:t>Code Generation</a:t>
          </a:r>
        </a:p>
      </dgm:t>
    </dgm:pt>
    <dgm:pt modelId="{55630B72-335F-4BB8-B170-8B47A1514A3F}" type="parTrans" cxnId="{7614706C-2726-45ED-879C-0FB605782AD5}">
      <dgm:prSet/>
      <dgm:spPr/>
      <dgm:t>
        <a:bodyPr/>
        <a:lstStyle/>
        <a:p>
          <a:endParaRPr lang="en-US"/>
        </a:p>
      </dgm:t>
    </dgm:pt>
    <dgm:pt modelId="{02CB797B-1687-4DBF-A677-7EE8EF53B1F6}" type="sibTrans" cxnId="{7614706C-2726-45ED-879C-0FB605782AD5}">
      <dgm:prSet/>
      <dgm:spPr/>
      <dgm:t>
        <a:bodyPr/>
        <a:lstStyle/>
        <a:p>
          <a:endParaRPr lang="en-US"/>
        </a:p>
      </dgm:t>
    </dgm:pt>
    <dgm:pt modelId="{EB112DAF-84BA-43E2-A329-3EC6AEA0D099}" type="pres">
      <dgm:prSet presAssocID="{79F93721-66D0-429D-BE79-57A163D493C1}" presName="linearFlow" presStyleCnt="0">
        <dgm:presLayoutVars>
          <dgm:resizeHandles val="exact"/>
        </dgm:presLayoutVars>
      </dgm:prSet>
      <dgm:spPr/>
    </dgm:pt>
    <dgm:pt modelId="{E0FAAC06-6427-4ACD-850C-567406C3E967}" type="pres">
      <dgm:prSet presAssocID="{12D958BF-1F70-403D-8097-5EDF7E2A6012}" presName="node" presStyleLbl="node1" presStyleIdx="0" presStyleCnt="4" custLinFactX="-74343" custLinFactNeighborX="-100000" custLinFactNeighborY="1710">
        <dgm:presLayoutVars>
          <dgm:bulletEnabled val="1"/>
        </dgm:presLayoutVars>
      </dgm:prSet>
      <dgm:spPr/>
    </dgm:pt>
    <dgm:pt modelId="{8BF49F26-8578-49B0-9DF4-A28A1030A286}" type="pres">
      <dgm:prSet presAssocID="{9BB7C4B7-4CB2-4D45-B0D7-407C48D5F5A1}" presName="sibTrans" presStyleLbl="sibTrans2D1" presStyleIdx="0" presStyleCnt="3"/>
      <dgm:spPr/>
    </dgm:pt>
    <dgm:pt modelId="{6663B1C4-FB40-40DD-BE4B-8948782F9581}" type="pres">
      <dgm:prSet presAssocID="{9BB7C4B7-4CB2-4D45-B0D7-407C48D5F5A1}" presName="connectorText" presStyleLbl="sibTrans2D1" presStyleIdx="0" presStyleCnt="3"/>
      <dgm:spPr/>
    </dgm:pt>
    <dgm:pt modelId="{1921A8A4-C747-4E13-8A97-05996B7346A7}" type="pres">
      <dgm:prSet presAssocID="{086B8F25-A4A9-40E9-89CB-048B39A5A01D}" presName="node" presStyleLbl="node1" presStyleIdx="1" presStyleCnt="4" custLinFactX="-74343" custLinFactNeighborX="-100000" custLinFactNeighborY="1710">
        <dgm:presLayoutVars>
          <dgm:bulletEnabled val="1"/>
        </dgm:presLayoutVars>
      </dgm:prSet>
      <dgm:spPr/>
    </dgm:pt>
    <dgm:pt modelId="{B39D2C95-142D-49D7-B255-764F7C00919D}" type="pres">
      <dgm:prSet presAssocID="{81A5F0FA-7167-4D64-9939-EA7313524472}" presName="sibTrans" presStyleLbl="sibTrans2D1" presStyleIdx="1" presStyleCnt="3"/>
      <dgm:spPr/>
    </dgm:pt>
    <dgm:pt modelId="{948613EA-AA7D-48E0-88D4-982C719D6FB7}" type="pres">
      <dgm:prSet presAssocID="{81A5F0FA-7167-4D64-9939-EA7313524472}" presName="connectorText" presStyleLbl="sibTrans2D1" presStyleIdx="1" presStyleCnt="3"/>
      <dgm:spPr/>
    </dgm:pt>
    <dgm:pt modelId="{2C1C0042-137D-4672-9E23-9908350F1A48}" type="pres">
      <dgm:prSet presAssocID="{FC2E886C-54C6-4AE9-8215-33AEF92A30F3}" presName="node" presStyleLbl="node1" presStyleIdx="2" presStyleCnt="4" custLinFactX="-74343" custLinFactNeighborX="-100000" custLinFactNeighborY="1710">
        <dgm:presLayoutVars>
          <dgm:bulletEnabled val="1"/>
        </dgm:presLayoutVars>
      </dgm:prSet>
      <dgm:spPr/>
    </dgm:pt>
    <dgm:pt modelId="{A9EAD515-9589-44D0-A95A-D42D143768FE}" type="pres">
      <dgm:prSet presAssocID="{3C3F6061-B082-48AC-926B-3F46E8D51CDE}" presName="sibTrans" presStyleLbl="sibTrans2D1" presStyleIdx="2" presStyleCnt="3"/>
      <dgm:spPr/>
    </dgm:pt>
    <dgm:pt modelId="{DE4A4598-4CE7-4BC4-B65B-B06AEFEF2E0A}" type="pres">
      <dgm:prSet presAssocID="{3C3F6061-B082-48AC-926B-3F46E8D51CDE}" presName="connectorText" presStyleLbl="sibTrans2D1" presStyleIdx="2" presStyleCnt="3"/>
      <dgm:spPr/>
    </dgm:pt>
    <dgm:pt modelId="{08CFA035-8CD2-4B14-BF25-17E3A56F30CA}" type="pres">
      <dgm:prSet presAssocID="{2B5B4E3D-475D-4B5A-8072-B4C2E76B5C75}" presName="node" presStyleLbl="node1" presStyleIdx="3" presStyleCnt="4" custLinFactX="-74343" custLinFactNeighborX="-100000" custLinFactNeighborY="1710">
        <dgm:presLayoutVars>
          <dgm:bulletEnabled val="1"/>
        </dgm:presLayoutVars>
      </dgm:prSet>
      <dgm:spPr/>
    </dgm:pt>
  </dgm:ptLst>
  <dgm:cxnLst>
    <dgm:cxn modelId="{46E50412-EF1D-4FD5-9252-90EFAF3DEEC6}" type="presOf" srcId="{9BB7C4B7-4CB2-4D45-B0D7-407C48D5F5A1}" destId="{6663B1C4-FB40-40DD-BE4B-8948782F9581}" srcOrd="1" destOrd="0" presId="urn:microsoft.com/office/officeart/2005/8/layout/process2"/>
    <dgm:cxn modelId="{C9876A16-9BE2-426D-9214-5D017CBC0A3D}" type="presOf" srcId="{81A5F0FA-7167-4D64-9939-EA7313524472}" destId="{B39D2C95-142D-49D7-B255-764F7C00919D}" srcOrd="0" destOrd="0" presId="urn:microsoft.com/office/officeart/2005/8/layout/process2"/>
    <dgm:cxn modelId="{6A7FB140-4478-4649-AEAA-E270A9F6C72B}" srcId="{79F93721-66D0-429D-BE79-57A163D493C1}" destId="{12D958BF-1F70-403D-8097-5EDF7E2A6012}" srcOrd="0" destOrd="0" parTransId="{D0E54C36-150E-44A4-B5FD-C806595F9E3E}" sibTransId="{9BB7C4B7-4CB2-4D45-B0D7-407C48D5F5A1}"/>
    <dgm:cxn modelId="{82FFA064-4075-43F1-A6A8-414A168604C4}" type="presOf" srcId="{79F93721-66D0-429D-BE79-57A163D493C1}" destId="{EB112DAF-84BA-43E2-A329-3EC6AEA0D099}" srcOrd="0" destOrd="0" presId="urn:microsoft.com/office/officeart/2005/8/layout/process2"/>
    <dgm:cxn modelId="{B546B466-0A9F-49D4-96C3-31C52FA3519B}" srcId="{79F93721-66D0-429D-BE79-57A163D493C1}" destId="{086B8F25-A4A9-40E9-89CB-048B39A5A01D}" srcOrd="1" destOrd="0" parTransId="{2BDD1AD5-F572-40BB-8AD3-51FE8C2AB57E}" sibTransId="{81A5F0FA-7167-4D64-9939-EA7313524472}"/>
    <dgm:cxn modelId="{7614706C-2726-45ED-879C-0FB605782AD5}" srcId="{79F93721-66D0-429D-BE79-57A163D493C1}" destId="{2B5B4E3D-475D-4B5A-8072-B4C2E76B5C75}" srcOrd="3" destOrd="0" parTransId="{55630B72-335F-4BB8-B170-8B47A1514A3F}" sibTransId="{02CB797B-1687-4DBF-A677-7EE8EF53B1F6}"/>
    <dgm:cxn modelId="{B3586D78-9CEB-4657-8434-10D3BBA18E13}" type="presOf" srcId="{9BB7C4B7-4CB2-4D45-B0D7-407C48D5F5A1}" destId="{8BF49F26-8578-49B0-9DF4-A28A1030A286}" srcOrd="0" destOrd="0" presId="urn:microsoft.com/office/officeart/2005/8/layout/process2"/>
    <dgm:cxn modelId="{AA4F397C-3748-417A-A3B4-5BFC1FC84F44}" type="presOf" srcId="{81A5F0FA-7167-4D64-9939-EA7313524472}" destId="{948613EA-AA7D-48E0-88D4-982C719D6FB7}" srcOrd="1" destOrd="0" presId="urn:microsoft.com/office/officeart/2005/8/layout/process2"/>
    <dgm:cxn modelId="{FDACD18A-C1CB-4797-AFBA-CA4A89EE3125}" srcId="{79F93721-66D0-429D-BE79-57A163D493C1}" destId="{FC2E886C-54C6-4AE9-8215-33AEF92A30F3}" srcOrd="2" destOrd="0" parTransId="{254F0D4C-E621-4625-9B83-EBE5B31D7315}" sibTransId="{3C3F6061-B082-48AC-926B-3F46E8D51CDE}"/>
    <dgm:cxn modelId="{E5CAD48F-CF9B-447C-B4EE-7E84BCD97BAA}" type="presOf" srcId="{3C3F6061-B082-48AC-926B-3F46E8D51CDE}" destId="{DE4A4598-4CE7-4BC4-B65B-B06AEFEF2E0A}" srcOrd="1" destOrd="0" presId="urn:microsoft.com/office/officeart/2005/8/layout/process2"/>
    <dgm:cxn modelId="{25A1ADA5-8F17-4391-A067-39C566EA4BD9}" type="presOf" srcId="{2B5B4E3D-475D-4B5A-8072-B4C2E76B5C75}" destId="{08CFA035-8CD2-4B14-BF25-17E3A56F30CA}" srcOrd="0" destOrd="0" presId="urn:microsoft.com/office/officeart/2005/8/layout/process2"/>
    <dgm:cxn modelId="{1070E3CF-FFAB-4611-B4E4-E99405B5608B}" type="presOf" srcId="{FC2E886C-54C6-4AE9-8215-33AEF92A30F3}" destId="{2C1C0042-137D-4672-9E23-9908350F1A48}" srcOrd="0" destOrd="0" presId="urn:microsoft.com/office/officeart/2005/8/layout/process2"/>
    <dgm:cxn modelId="{B64020D2-0EF4-46C7-96AC-1087E6C686B6}" type="presOf" srcId="{12D958BF-1F70-403D-8097-5EDF7E2A6012}" destId="{E0FAAC06-6427-4ACD-850C-567406C3E967}" srcOrd="0" destOrd="0" presId="urn:microsoft.com/office/officeart/2005/8/layout/process2"/>
    <dgm:cxn modelId="{652908D4-F8DE-4F81-8725-2272155F938F}" type="presOf" srcId="{086B8F25-A4A9-40E9-89CB-048B39A5A01D}" destId="{1921A8A4-C747-4E13-8A97-05996B7346A7}" srcOrd="0" destOrd="0" presId="urn:microsoft.com/office/officeart/2005/8/layout/process2"/>
    <dgm:cxn modelId="{913D79FC-14C4-4628-8D1F-EB71D132A3E7}" type="presOf" srcId="{3C3F6061-B082-48AC-926B-3F46E8D51CDE}" destId="{A9EAD515-9589-44D0-A95A-D42D143768FE}" srcOrd="0" destOrd="0" presId="urn:microsoft.com/office/officeart/2005/8/layout/process2"/>
    <dgm:cxn modelId="{838C4CF4-D3FB-452B-9368-33DF2159000D}" type="presParOf" srcId="{EB112DAF-84BA-43E2-A329-3EC6AEA0D099}" destId="{E0FAAC06-6427-4ACD-850C-567406C3E967}" srcOrd="0" destOrd="0" presId="urn:microsoft.com/office/officeart/2005/8/layout/process2"/>
    <dgm:cxn modelId="{B8061756-05C0-479D-99EE-3C0A738CDC33}" type="presParOf" srcId="{EB112DAF-84BA-43E2-A329-3EC6AEA0D099}" destId="{8BF49F26-8578-49B0-9DF4-A28A1030A286}" srcOrd="1" destOrd="0" presId="urn:microsoft.com/office/officeart/2005/8/layout/process2"/>
    <dgm:cxn modelId="{67270F52-9504-4EED-A360-049216B27B29}" type="presParOf" srcId="{8BF49F26-8578-49B0-9DF4-A28A1030A286}" destId="{6663B1C4-FB40-40DD-BE4B-8948782F9581}" srcOrd="0" destOrd="0" presId="urn:microsoft.com/office/officeart/2005/8/layout/process2"/>
    <dgm:cxn modelId="{DF5BDAF8-7E8D-46F5-B1BE-52F9118C4DEC}" type="presParOf" srcId="{EB112DAF-84BA-43E2-A329-3EC6AEA0D099}" destId="{1921A8A4-C747-4E13-8A97-05996B7346A7}" srcOrd="2" destOrd="0" presId="urn:microsoft.com/office/officeart/2005/8/layout/process2"/>
    <dgm:cxn modelId="{23D60F0A-A100-4434-954B-B3ABC96E0A23}" type="presParOf" srcId="{EB112DAF-84BA-43E2-A329-3EC6AEA0D099}" destId="{B39D2C95-142D-49D7-B255-764F7C00919D}" srcOrd="3" destOrd="0" presId="urn:microsoft.com/office/officeart/2005/8/layout/process2"/>
    <dgm:cxn modelId="{191065C3-F7CB-44F0-A640-8203F483FB09}" type="presParOf" srcId="{B39D2C95-142D-49D7-B255-764F7C00919D}" destId="{948613EA-AA7D-48E0-88D4-982C719D6FB7}" srcOrd="0" destOrd="0" presId="urn:microsoft.com/office/officeart/2005/8/layout/process2"/>
    <dgm:cxn modelId="{1E3B9F85-B85C-4DE0-B024-BBF47BD13559}" type="presParOf" srcId="{EB112DAF-84BA-43E2-A329-3EC6AEA0D099}" destId="{2C1C0042-137D-4672-9E23-9908350F1A48}" srcOrd="4" destOrd="0" presId="urn:microsoft.com/office/officeart/2005/8/layout/process2"/>
    <dgm:cxn modelId="{447D0040-C573-4BE1-BB87-BAC73BE8783B}" type="presParOf" srcId="{EB112DAF-84BA-43E2-A329-3EC6AEA0D099}" destId="{A9EAD515-9589-44D0-A95A-D42D143768FE}" srcOrd="5" destOrd="0" presId="urn:microsoft.com/office/officeart/2005/8/layout/process2"/>
    <dgm:cxn modelId="{26384620-AFDC-48B6-A372-661FDF7C1FBF}" type="presParOf" srcId="{A9EAD515-9589-44D0-A95A-D42D143768FE}" destId="{DE4A4598-4CE7-4BC4-B65B-B06AEFEF2E0A}" srcOrd="0" destOrd="0" presId="urn:microsoft.com/office/officeart/2005/8/layout/process2"/>
    <dgm:cxn modelId="{AAEDF53B-1D45-4D8F-8CDF-19CD645C7633}" type="presParOf" srcId="{EB112DAF-84BA-43E2-A329-3EC6AEA0D099}" destId="{08CFA035-8CD2-4B14-BF25-17E3A56F30C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AAC06-6427-4ACD-850C-567406C3E967}">
      <dsp:nvSpPr>
        <dsp:cNvPr id="0" name=""/>
        <dsp:cNvSpPr/>
      </dsp:nvSpPr>
      <dsp:spPr>
        <a:xfrm>
          <a:off x="717596" y="10019"/>
          <a:ext cx="1604865" cy="891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Lexical Analysis</a:t>
          </a:r>
        </a:p>
      </dsp:txBody>
      <dsp:txXfrm>
        <a:off x="743710" y="36133"/>
        <a:ext cx="1552637" cy="839364"/>
      </dsp:txXfrm>
    </dsp:sp>
    <dsp:sp modelId="{8BF49F26-8578-49B0-9DF4-A28A1030A286}">
      <dsp:nvSpPr>
        <dsp:cNvPr id="0" name=""/>
        <dsp:cNvSpPr/>
      </dsp:nvSpPr>
      <dsp:spPr>
        <a:xfrm rot="5400000">
          <a:off x="1352855" y="923901"/>
          <a:ext cx="334347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399664" y="957335"/>
        <a:ext cx="240730" cy="234043"/>
      </dsp:txXfrm>
    </dsp:sp>
    <dsp:sp modelId="{1921A8A4-C747-4E13-8A97-05996B7346A7}">
      <dsp:nvSpPr>
        <dsp:cNvPr id="0" name=""/>
        <dsp:cNvSpPr/>
      </dsp:nvSpPr>
      <dsp:spPr>
        <a:xfrm>
          <a:off x="717596" y="1347408"/>
          <a:ext cx="1604865" cy="891592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Syntax Analysis</a:t>
          </a:r>
        </a:p>
      </dsp:txBody>
      <dsp:txXfrm>
        <a:off x="743710" y="1373522"/>
        <a:ext cx="1552637" cy="839364"/>
      </dsp:txXfrm>
    </dsp:sp>
    <dsp:sp modelId="{B39D2C95-142D-49D7-B255-764F7C00919D}">
      <dsp:nvSpPr>
        <dsp:cNvPr id="0" name=""/>
        <dsp:cNvSpPr/>
      </dsp:nvSpPr>
      <dsp:spPr>
        <a:xfrm rot="5400000">
          <a:off x="1352855" y="2261289"/>
          <a:ext cx="334347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399664" y="2294723"/>
        <a:ext cx="240730" cy="234043"/>
      </dsp:txXfrm>
    </dsp:sp>
    <dsp:sp modelId="{2C1C0042-137D-4672-9E23-9908350F1A48}">
      <dsp:nvSpPr>
        <dsp:cNvPr id="0" name=""/>
        <dsp:cNvSpPr/>
      </dsp:nvSpPr>
      <dsp:spPr>
        <a:xfrm>
          <a:off x="717596" y="2684796"/>
          <a:ext cx="1604865" cy="891592"/>
        </a:xfrm>
        <a:prstGeom prst="roundRect">
          <a:avLst>
            <a:gd name="adj" fmla="val 1000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Semantic Analysis</a:t>
          </a:r>
        </a:p>
      </dsp:txBody>
      <dsp:txXfrm>
        <a:off x="743710" y="2710910"/>
        <a:ext cx="1552637" cy="839364"/>
      </dsp:txXfrm>
    </dsp:sp>
    <dsp:sp modelId="{A9EAD515-9589-44D0-A95A-D42D143768FE}">
      <dsp:nvSpPr>
        <dsp:cNvPr id="0" name=""/>
        <dsp:cNvSpPr/>
      </dsp:nvSpPr>
      <dsp:spPr>
        <a:xfrm rot="5400000">
          <a:off x="1354815" y="3596064"/>
          <a:ext cx="330427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399664" y="3631458"/>
        <a:ext cx="240730" cy="231299"/>
      </dsp:txXfrm>
    </dsp:sp>
    <dsp:sp modelId="{08CFA035-8CD2-4B14-BF25-17E3A56F30CA}">
      <dsp:nvSpPr>
        <dsp:cNvPr id="0" name=""/>
        <dsp:cNvSpPr/>
      </dsp:nvSpPr>
      <dsp:spPr>
        <a:xfrm>
          <a:off x="717596" y="4016957"/>
          <a:ext cx="1604865" cy="891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Code Generation</a:t>
          </a:r>
        </a:p>
      </dsp:txBody>
      <dsp:txXfrm>
        <a:off x="743710" y="4043071"/>
        <a:ext cx="1552637" cy="839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B91BB78B-7E90-4D10-9D89-769146DA635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EB32968-BCA1-458D-ADA4-6A0FCBA0DDA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E7DB008-3F74-4B8D-8C46-1848C88ED21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FD2AFA10-C425-4202-8197-0AED347D029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340B2042-5255-4DFA-BF1C-B5BE9455D0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06C31418-0B44-4883-B7CD-C2D0C28951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A33832A-062A-402E-A4D0-65F874C90E3B}" type="slidenum">
              <a:rPr lang="vi-VN" altLang="en-US"/>
              <a:pPr>
                <a:defRPr/>
              </a:pPr>
              <a:t>‹#›</a:t>
            </a:fld>
            <a:endParaRPr lang="vi-V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1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624556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BA517685-DBC1-440C-BE49-FF5B09AD54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0C4B4394-CCA0-4802-8BE5-AA7864CBBC23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23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CEE164E9-3E4D-4619-A88A-3815FFDC6C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77DDF0CB-0A82-4061-9031-52140F473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45977443-B5FE-46BD-83F9-BF4FE5B43B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99ABE062-FA68-4332-8F65-E6F9774B6669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24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A728293-1F08-40F5-90ED-36285C5C04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EAEE5E78-6BFD-43E6-923F-BC86C56E74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25DA54DC-6D99-41FC-8CD1-A06B748AD7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C0F3A809-3482-423C-9B6E-6FD0A2A07C5F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25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8915" name="Rectangle 1">
            <a:extLst>
              <a:ext uri="{FF2B5EF4-FFF2-40B4-BE49-F238E27FC236}">
                <a16:creationId xmlns:a16="http://schemas.microsoft.com/office/drawing/2014/main" id="{6A2EBD0F-3910-460E-A1A6-81EC739B21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2">
            <a:extLst>
              <a:ext uri="{FF2B5EF4-FFF2-40B4-BE49-F238E27FC236}">
                <a16:creationId xmlns:a16="http://schemas.microsoft.com/office/drawing/2014/main" id="{C302B80D-8413-467E-9EDD-62B0653D3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76C52B8-7A83-457F-BCDB-CE21E08490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FD143AE6-FED1-4A8E-85D4-6046417C8D98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26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43804D29-6A6F-492D-8F76-6B230C65D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857CCBF7-4F98-46EF-AC20-2CB3D7CA5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76C52B8-7A83-457F-BCDB-CE21E08490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FD143AE6-FED1-4A8E-85D4-6046417C8D98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27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0963" name="Rectangle 1">
            <a:extLst>
              <a:ext uri="{FF2B5EF4-FFF2-40B4-BE49-F238E27FC236}">
                <a16:creationId xmlns:a16="http://schemas.microsoft.com/office/drawing/2014/main" id="{43804D29-6A6F-492D-8F76-6B230C65D9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857CCBF7-4F98-46EF-AC20-2CB3D7CA5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42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39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716566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1" i="0" dirty="0">
                <a:solidFill>
                  <a:srgbClr val="273239"/>
                </a:solidFill>
                <a:effectLst/>
                <a:latin typeface="urw-din"/>
              </a:rPr>
              <a:t>Role of the parser :</a:t>
            </a:r>
          </a:p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In the syntax analysis phase, a compiler verifies whether or not the tokens generated by the lexical analyzer are grouped according to the syntactic rules of the language. This is done by a parser. The parser obtains a string of tokens from the lexical analyzer and verifies that the string can be the grammar for the source language. It detects and reports any syntax errors and produces a parse tree from which intermediate code can be generated.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3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679387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Now, you will see that how top down approach works. Here, you will see how you can generate a input string from the grammar for top down approach.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First, you can start with S -&gt; a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B e and then you will see input string a in the beginning and e in the end.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Now, you need to generate </a:t>
            </a:r>
            <a:r>
              <a:rPr lang="en-US" b="0" i="0" strike="sngStrike" dirty="0" err="1">
                <a:solidFill>
                  <a:srgbClr val="273239"/>
                </a:solidFill>
                <a:effectLst/>
                <a:latin typeface="urw-din"/>
              </a:rPr>
              <a:t>a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bbcd</a:t>
            </a:r>
            <a:r>
              <a:rPr lang="en-US" b="0" i="0" strike="sngStrike" dirty="0" err="1">
                <a:solidFill>
                  <a:srgbClr val="273239"/>
                </a:solidFill>
                <a:effectLst/>
                <a:latin typeface="urw-din"/>
              </a:rPr>
              <a:t>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Expand A-&gt;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Abc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and Expand B-&gt; d.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Now, You have string like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aAbcde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 and your input string is </a:t>
            </a:r>
            <a:r>
              <a:rPr lang="en-US" b="0" i="0" dirty="0" err="1">
                <a:solidFill>
                  <a:srgbClr val="273239"/>
                </a:solidFill>
                <a:effectLst/>
                <a:latin typeface="urw-din"/>
              </a:rPr>
              <a:t>abbcde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Expand A-&gt;b.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Final string, you will get </a:t>
            </a:r>
            <a:r>
              <a:rPr lang="en-US" b="1" i="0" dirty="0" err="1">
                <a:solidFill>
                  <a:srgbClr val="273239"/>
                </a:solidFill>
                <a:effectLst/>
                <a:latin typeface="urw-din"/>
              </a:rPr>
              <a:t>abbcde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. </a:t>
            </a:r>
            <a:br>
              <a:rPr lang="en-US" b="0" i="0" dirty="0">
                <a:solidFill>
                  <a:srgbClr val="273239"/>
                </a:solidFill>
                <a:effectLst/>
                <a:latin typeface="urw-din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A33832A-062A-402E-A4D0-65F874C90E3B}" type="slidenum">
              <a:rPr lang="vi-VN" altLang="en-US" smtClean="0"/>
              <a:pPr>
                <a:defRPr/>
              </a:pPr>
              <a:t>5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85790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3C6C5409-5BA8-4371-B5E2-730D22FA51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1F0B23-FC8B-4B0A-9D8B-819774867437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6EB2A89C-C994-4538-AEFB-E2B9D59C49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solidFill>
            <a:srgbClr val="FFFFFF"/>
          </a:solidFill>
          <a:ln/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BDA8E595-B61D-4DD6-BE2F-053E3A4D74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206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ACE5DA6A-6416-49A1-91C1-0A328E20C8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C8A784-7CE8-4CBB-A86E-4BCEB4A8F5E5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EAB5B3F8-8208-4E77-ABEF-01440D9ABA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solidFill>
            <a:srgbClr val="FFFFFF"/>
          </a:solidFill>
          <a:ln/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F8A9B27B-0717-4CBC-8C21-38137224A3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2068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63CC38-9E57-42F7-93FC-A34A047B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1E3AC897-FDED-4F87-88A4-3821975EC621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19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4795CED-51D6-4286-95B0-678EE00AE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967539A-2C44-46AA-BA45-374661F6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63CC38-9E57-42F7-93FC-A34A047B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1E3AC897-FDED-4F87-88A4-3821975EC621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20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4795CED-51D6-4286-95B0-678EE00AE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967539A-2C44-46AA-BA45-374661F6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EF63CC38-9E57-42F7-93FC-A34A047B84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1E3AC897-FDED-4F87-88A4-3821975EC621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21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0723" name="Rectangle 1">
            <a:extLst>
              <a:ext uri="{FF2B5EF4-FFF2-40B4-BE49-F238E27FC236}">
                <a16:creationId xmlns:a16="http://schemas.microsoft.com/office/drawing/2014/main" id="{04795CED-51D6-4286-95B0-678EE00AE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2">
            <a:extLst>
              <a:ext uri="{FF2B5EF4-FFF2-40B4-BE49-F238E27FC236}">
                <a16:creationId xmlns:a16="http://schemas.microsoft.com/office/drawing/2014/main" id="{E967539A-2C44-46AA-BA45-374661F631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623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03757143-7891-474F-B236-C9EAF4A339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fld id="{5EAD5557-B047-484A-B940-8C78A7A18336}" type="slidenum">
              <a:rPr lang="vi-VN" altLang="en-US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pPr>
                <a:buFont typeface="Wingdings" panose="05000000000000000000" pitchFamily="2" charset="2"/>
                <a:buNone/>
              </a:pPr>
              <a:t>22</a:t>
            </a:fld>
            <a:endParaRPr lang="vi-VN" altLang="en-US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63592339-D35C-4DE7-AD7B-0B00771EFF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E40CF477-0BA2-4D64-AF27-FF5456B41B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61852670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23543815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3042742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243749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674" y="2461847"/>
            <a:ext cx="3460652" cy="193430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010269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9E8C856-5B0B-4A6A-849A-768E99970B29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870221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2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3851"/>
            <a:ext cx="7886700" cy="44831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877645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13642C-5C6C-455B-B306-4563F2C3BE7E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7974786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4D6B94-0233-40E5-A52A-62A7F50ACC98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784261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327956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8763681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44589378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33927615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1987598933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667439285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39140973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fld id="{F0F893A5-4826-4C4B-AD6F-F45CE06707ED}" type="slidenum">
              <a:rPr lang="vi-VN" altLang="en-US" smtClean="0"/>
              <a:pPr>
                <a:defRPr/>
              </a:pPr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89167822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12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9">
            <a:extLst>
              <a:ext uri="{FF2B5EF4-FFF2-40B4-BE49-F238E27FC236}">
                <a16:creationId xmlns:a16="http://schemas.microsoft.com/office/drawing/2014/main" id="{B0738930-95A9-409D-8E90-7000BB6574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63BA5A-3E3C-408B-835E-7A39C23C249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vi-VN" altLang="en-US" sz="1400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3E810A74-B978-4744-9912-4148D6DD6B76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835696" y="1905496"/>
            <a:ext cx="7772400" cy="23876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Experiment in </a:t>
            </a:r>
            <a:b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Compiler Construction</a:t>
            </a:r>
            <a:b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altLang="en-U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Parser design</a:t>
            </a:r>
            <a:endParaRPr lang="vi-VN" altLang="en-US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101" name="Rectangle 3">
            <a:extLst>
              <a:ext uri="{FF2B5EF4-FFF2-40B4-BE49-F238E27FC236}">
                <a16:creationId xmlns:a16="http://schemas.microsoft.com/office/drawing/2014/main" id="{787DAC7C-1BE3-4BD7-A9ED-BCAA87A80DD3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1584325" y="4293096"/>
            <a:ext cx="5975350" cy="1905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School of Information and Communication Technology</a:t>
            </a:r>
          </a:p>
          <a:p>
            <a:pPr marL="0" indent="0" eaLnBrk="1" hangingPunct="1">
              <a:buNone/>
            </a:pPr>
            <a:r>
              <a:rPr lang="en-US" altLang="en-US" sz="1900" b="1" dirty="0">
                <a:latin typeface="Courier New" panose="02070309020205020404" pitchFamily="49" charset="0"/>
              </a:rPr>
              <a:t>Hanoi university of technology</a:t>
            </a:r>
            <a:endParaRPr lang="vi-VN" altLang="en-US" sz="19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29C42BF5-73AE-4DE2-9C8D-977E00CBA5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Parsing a rule</a:t>
            </a: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407E0EED-497E-4281-85A6-74075225837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marL="341313" indent="-341313"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A sequence of non-terminal and terminal symbols,</a:t>
            </a:r>
            <a:br>
              <a:rPr lang="en-US" altLang="en-US" sz="2000" dirty="0"/>
            </a:br>
            <a:r>
              <a:rPr lang="en-US" altLang="en-US" sz="2000" dirty="0"/>
              <a:t>	 Y</a:t>
            </a:r>
            <a:r>
              <a:rPr lang="en-US" altLang="en-US" sz="2000" baseline="-25000" dirty="0"/>
              <a:t>1</a:t>
            </a:r>
            <a:r>
              <a:rPr lang="en-US" altLang="en-US" sz="2000" dirty="0"/>
              <a:t> Y</a:t>
            </a:r>
            <a:r>
              <a:rPr lang="en-US" altLang="en-US" sz="2000" baseline="-25000" dirty="0"/>
              <a:t>2</a:t>
            </a:r>
            <a:r>
              <a:rPr lang="en-US" altLang="en-US" sz="2000" dirty="0"/>
              <a:t> Y</a:t>
            </a:r>
            <a:r>
              <a:rPr lang="en-US" altLang="en-US" sz="2000" baseline="-25000" dirty="0"/>
              <a:t>3</a:t>
            </a:r>
            <a:r>
              <a:rPr lang="en-US" altLang="en-US" sz="2000" dirty="0"/>
              <a:t> … </a:t>
            </a:r>
            <a:r>
              <a:rPr lang="en-US" altLang="en-US" sz="2000" dirty="0" err="1"/>
              <a:t>Y</a:t>
            </a:r>
            <a:r>
              <a:rPr lang="en-US" altLang="en-US" sz="2000" baseline="-25000" dirty="0" err="1"/>
              <a:t>n</a:t>
            </a:r>
            <a:r>
              <a:rPr lang="en-US" altLang="en-US" sz="2000" baseline="-25000" dirty="0"/>
              <a:t> </a:t>
            </a:r>
            <a:br>
              <a:rPr lang="en-US" altLang="en-US" sz="2000" baseline="-25000" dirty="0"/>
            </a:br>
            <a:r>
              <a:rPr lang="en-US" altLang="en-US" sz="2000" dirty="0"/>
              <a:t>is recognized by parsing each symbol in turn</a:t>
            </a:r>
          </a:p>
          <a:p>
            <a:pPr marL="341313" indent="-341313"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For each non-terminal symbol, Y, call the corresponding parse function 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compileY</a:t>
            </a:r>
            <a:endParaRPr lang="en-US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1313" indent="-341313"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For each terminal symbol, y, call a function</a:t>
            </a:r>
            <a:br>
              <a:rPr lang="en-US" altLang="en-US" sz="2000" dirty="0"/>
            </a:br>
            <a:r>
              <a:rPr lang="en-US" altLang="en-US" sz="2000" dirty="0"/>
              <a:t>	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eat(y)</a:t>
            </a:r>
            <a:br>
              <a:rPr lang="en-US" altLang="en-US" sz="2000" dirty="0"/>
            </a:br>
            <a:r>
              <a:rPr lang="en-US" altLang="en-US" sz="2000" dirty="0"/>
              <a:t>that will check if y is the next symbol in the source program</a:t>
            </a:r>
          </a:p>
          <a:p>
            <a:pPr marL="741363" lvl="1" indent="-284163">
              <a:buFont typeface="Times New Roman" panose="02020603050405020304" pitchFamily="18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The terminal symbols are the token types from the lexical analyzer</a:t>
            </a:r>
          </a:p>
          <a:p>
            <a:pPr marL="741363" lvl="1" indent="-284163">
              <a:buFont typeface="Times New Roman" panose="02020603050405020304" pitchFamily="18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/>
              <a:t>If the variable </a:t>
            </a:r>
            <a:r>
              <a:rPr lang="en-US" altLang="en-US" sz="2000" dirty="0" err="1"/>
              <a:t>currentsymbol</a:t>
            </a:r>
            <a:r>
              <a:rPr lang="en-US" altLang="en-US" sz="2000" dirty="0"/>
              <a:t> always contains the next token: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eat(y):</a:t>
            </a:r>
            <a:b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currentsymbol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y)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then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getNextToken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else </a:t>
            </a:r>
            <a:r>
              <a:rPr lang="en-US" alt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SyntaxError</a:t>
            </a:r>
            <a:r>
              <a:rPr lang="en-US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399B7BCA-AFE1-4768-BF38-D6100E2D1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694AED-F4EC-4302-89AF-7FB03109461E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vi-VN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1F8269E2-62C2-4A7D-A75D-7963676FE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Syntax diagram of KPL</a:t>
            </a:r>
            <a:endParaRPr lang="vi-VN" altLang="en-US"/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0A6F2A20-1F90-4187-B319-8D739CA25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9" t="40608" r="28841" b="44629"/>
          <a:stretch>
            <a:fillRect/>
          </a:stretch>
        </p:blipFill>
        <p:spPr bwMode="auto">
          <a:xfrm>
            <a:off x="1911412" y="1251278"/>
            <a:ext cx="4005263" cy="89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5EF2427D-B0BC-4867-9FD5-44B0737D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7" t="28793" r="11992" b="25439"/>
          <a:stretch>
            <a:fillRect/>
          </a:stretch>
        </p:blipFill>
        <p:spPr bwMode="auto">
          <a:xfrm>
            <a:off x="1916140" y="2407276"/>
            <a:ext cx="4929188" cy="338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5">
            <a:extLst>
              <a:ext uri="{FF2B5EF4-FFF2-40B4-BE49-F238E27FC236}">
                <a16:creationId xmlns:a16="http://schemas.microsoft.com/office/drawing/2014/main" id="{901693E0-1844-4C39-B2CC-1560CE42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FF7A186-F0DC-4785-9ED1-402584707606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vi-VN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391F69B-9091-48A6-A609-941F761407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Syntax diagram of KPL</a:t>
            </a:r>
            <a:endParaRPr lang="vi-VN" altLang="en-US"/>
          </a:p>
        </p:txBody>
      </p:sp>
      <p:pic>
        <p:nvPicPr>
          <p:cNvPr id="8197" name="Picture 4">
            <a:extLst>
              <a:ext uri="{FF2B5EF4-FFF2-40B4-BE49-F238E27FC236}">
                <a16:creationId xmlns:a16="http://schemas.microsoft.com/office/drawing/2014/main" id="{95BAAF88-74FF-4285-B81C-A41987B4C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5237" r="24010" b="31543"/>
          <a:stretch>
            <a:fillRect/>
          </a:stretch>
        </p:blipFill>
        <p:spPr bwMode="auto">
          <a:xfrm>
            <a:off x="1447800" y="1828800"/>
            <a:ext cx="6248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701BFAA0-A641-4E9A-A1FA-492028AA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ADC459D-B9C3-42AB-9657-8796F2FA5CE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vi-VN" altLang="en-US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FD4440A5-C9E6-4B6C-8325-3FA829DF1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Syntax diagram of KPL</a:t>
            </a:r>
            <a:endParaRPr lang="vi-VN" altLang="en-US"/>
          </a:p>
        </p:txBody>
      </p:sp>
      <p:pic>
        <p:nvPicPr>
          <p:cNvPr id="9221" name="Picture 4">
            <a:extLst>
              <a:ext uri="{FF2B5EF4-FFF2-40B4-BE49-F238E27FC236}">
                <a16:creationId xmlns:a16="http://schemas.microsoft.com/office/drawing/2014/main" id="{D1F3ADCC-EFFD-40C8-8051-9FE1CA10E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0061" r="24010" b="28596"/>
          <a:stretch>
            <a:fillRect/>
          </a:stretch>
        </p:blipFill>
        <p:spPr bwMode="auto">
          <a:xfrm>
            <a:off x="1079500" y="1741488"/>
            <a:ext cx="6845300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39808CBF-C671-4376-89D5-7AD0A6F6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D72068-53F3-49A3-B977-5F115B17A6F5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vi-VN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2B8FC44F-B546-43DA-A179-1B1E88CC5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Syntax diagram of KPL</a:t>
            </a:r>
            <a:endParaRPr lang="vi-VN" altLang="en-US"/>
          </a:p>
        </p:txBody>
      </p:sp>
      <p:pic>
        <p:nvPicPr>
          <p:cNvPr id="10245" name="Picture 4">
            <a:extLst>
              <a:ext uri="{FF2B5EF4-FFF2-40B4-BE49-F238E27FC236}">
                <a16:creationId xmlns:a16="http://schemas.microsoft.com/office/drawing/2014/main" id="{2E70F38A-6DB0-4692-AD34-D59DF6D87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4" t="27849" r="22826" b="27116"/>
          <a:stretch>
            <a:fillRect/>
          </a:stretch>
        </p:blipFill>
        <p:spPr bwMode="auto">
          <a:xfrm>
            <a:off x="1187624" y="1202531"/>
            <a:ext cx="5838825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12031E35-141D-459F-9412-3073F010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0BE13E-AC83-42C2-9D9F-E5DBCE52FA01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vi-VN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CF2C3AF8-5503-462B-864C-E9D804176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Syntax diagram of KPL</a:t>
            </a:r>
            <a:endParaRPr lang="vi-VN" altLang="en-US"/>
          </a:p>
        </p:txBody>
      </p:sp>
      <p:pic>
        <p:nvPicPr>
          <p:cNvPr id="11269" name="Picture 4">
            <a:extLst>
              <a:ext uri="{FF2B5EF4-FFF2-40B4-BE49-F238E27FC236}">
                <a16:creationId xmlns:a16="http://schemas.microsoft.com/office/drawing/2014/main" id="{83ADEBE5-9C03-4832-A07E-8C997643B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1543" r="24010" b="28596"/>
          <a:stretch>
            <a:fillRect/>
          </a:stretch>
        </p:blipFill>
        <p:spPr bwMode="auto">
          <a:xfrm>
            <a:off x="1115616" y="1360171"/>
            <a:ext cx="6692900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818D3B2C-DD88-472B-B60E-C835C329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CE9D36-CAB3-47D9-AC05-A6B894F1D0D9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C06C637-4148-44C0-A143-1D0B0A2D9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Syntax diagram of KPL</a:t>
            </a:r>
            <a:endParaRPr lang="vi-VN" altLang="en-US" dirty="0"/>
          </a:p>
        </p:txBody>
      </p:sp>
      <p:pic>
        <p:nvPicPr>
          <p:cNvPr id="12293" name="Picture 4">
            <a:extLst>
              <a:ext uri="{FF2B5EF4-FFF2-40B4-BE49-F238E27FC236}">
                <a16:creationId xmlns:a16="http://schemas.microsoft.com/office/drawing/2014/main" id="{A90E85B7-4DFD-443D-A52D-2C114F114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t="33757" r="24010" b="30061"/>
          <a:stretch>
            <a:fillRect/>
          </a:stretch>
        </p:blipFill>
        <p:spPr bwMode="auto">
          <a:xfrm>
            <a:off x="838200" y="1371600"/>
            <a:ext cx="74676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lide Number Placeholder 5">
            <a:extLst>
              <a:ext uri="{FF2B5EF4-FFF2-40B4-BE49-F238E27FC236}">
                <a16:creationId xmlns:a16="http://schemas.microsoft.com/office/drawing/2014/main" id="{84F93185-19C5-4336-98F3-0646C6FB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5087CF6-1F04-4108-B6B1-7B920EEBE4B5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vi-VN" altLang="en-US" sz="1400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6D4FBF82-57D4-4CD3-8A37-13E297A42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Syntax diagram of KPL</a:t>
            </a:r>
            <a:endParaRPr lang="vi-VN" altLang="en-US"/>
          </a:p>
        </p:txBody>
      </p:sp>
      <p:pic>
        <p:nvPicPr>
          <p:cNvPr id="13317" name="Picture 4">
            <a:extLst>
              <a:ext uri="{FF2B5EF4-FFF2-40B4-BE49-F238E27FC236}">
                <a16:creationId xmlns:a16="http://schemas.microsoft.com/office/drawing/2014/main" id="{BC96F042-EC39-4619-920E-7414E64AC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6" t="33757" r="24609" b="31543"/>
          <a:stretch>
            <a:fillRect/>
          </a:stretch>
        </p:blipFill>
        <p:spPr bwMode="auto">
          <a:xfrm>
            <a:off x="838200" y="1981200"/>
            <a:ext cx="7315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lide Number Placeholder 4">
            <a:extLst>
              <a:ext uri="{FF2B5EF4-FFF2-40B4-BE49-F238E27FC236}">
                <a16:creationId xmlns:a16="http://schemas.microsoft.com/office/drawing/2014/main" id="{6C73FDE1-1E22-48F1-A467-00422011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E1A6940-0A9A-4156-83DE-514670106AA5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vi-VN" altLang="en-US" sz="1400"/>
          </a:p>
        </p:txBody>
      </p:sp>
      <p:sp>
        <p:nvSpPr>
          <p:cNvPr id="14338" name="Title 1">
            <a:extLst>
              <a:ext uri="{FF2B5EF4-FFF2-40B4-BE49-F238E27FC236}">
                <a16:creationId xmlns:a16="http://schemas.microsoft.com/office/drawing/2014/main" id="{CB198D8D-5B1D-4030-A2BB-DB87CEABF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KPL Grammar in BNF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2F6D5B81-D099-474A-A03D-5EE96E9E674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Construct a grammar G based on syntax diagram</a:t>
            </a:r>
          </a:p>
          <a:p>
            <a:pPr eaLnBrk="1" hangingPunct="1"/>
            <a:r>
              <a:rPr lang="en-US" altLang="en-US"/>
              <a:t>Perform left recursive elimination (already)</a:t>
            </a:r>
          </a:p>
          <a:p>
            <a:pPr eaLnBrk="1" hangingPunct="1"/>
            <a:r>
              <a:rPr lang="en-US" altLang="en-US"/>
              <a:t>Perform left factoring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9D090E85-8568-4B75-897E-18BAD009E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83E70B-489B-4CCE-9F7B-3592673570B2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10BF98D-4609-428C-B4C4-F7394FDFF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306959"/>
            <a:ext cx="8305800" cy="510271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01)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Prog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KW_PROGRAM TK_IDENT SB_SEMICOLON &lt;Block&gt; SB_PERIOD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02) &lt;Block&gt;  ::= KW_CONST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&lt;Block2&gt;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03) &lt;Block&gt;  ::= &lt;Block2&gt;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04) &lt;Block2&gt; ::= KW_TYPE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&lt;Block3&gt;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05) &lt;Block2&gt; ::= &lt;Block3&gt;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06) &lt;Block3&gt; ::= KW_VAR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&gt;&lt;Block4&gt;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07) &lt;Block3&gt; ::= &lt;Block4&gt;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08) &lt;Block4&gt;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&gt;&lt;Block5&gt;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09) &lt;Block4&gt; ::= &lt;Block5&gt;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10) &lt;Block5&gt; ::= KW_BEGIN &lt;Statements&gt; KW_END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F3DB1-82CE-8FD5-EC7F-2CC279AD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KPL Grammar in BNF</a:t>
            </a:r>
            <a:br>
              <a:rPr lang="en-US" altLang="en-US" sz="3200" dirty="0"/>
            </a:b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Slide Number Placeholder 4">
            <a:extLst>
              <a:ext uri="{FF2B5EF4-FFF2-40B4-BE49-F238E27FC236}">
                <a16:creationId xmlns:a16="http://schemas.microsoft.com/office/drawing/2014/main" id="{B0678F8B-0A36-452A-8F96-287B59A1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409054F-DEDB-4DEC-AD9B-09BD46937256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vi-VN" altLang="en-US" sz="1400"/>
          </a:p>
        </p:txBody>
      </p:sp>
      <p:sp>
        <p:nvSpPr>
          <p:cNvPr id="5122" name="Title 1">
            <a:extLst>
              <a:ext uri="{FF2B5EF4-FFF2-40B4-BE49-F238E27FC236}">
                <a16:creationId xmlns:a16="http://schemas.microsoft.com/office/drawing/2014/main" id="{5B65E803-3E67-41E0-8765-8B33FCD58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Content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C2ED9959-1181-4405-BAA4-254E0E078148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Overview</a:t>
            </a:r>
          </a:p>
          <a:p>
            <a:pPr eaLnBrk="1" hangingPunct="1"/>
            <a:r>
              <a:rPr lang="en-US" altLang="en-US" dirty="0"/>
              <a:t>KPL grammar</a:t>
            </a:r>
          </a:p>
          <a:p>
            <a:pPr eaLnBrk="1" hangingPunct="1"/>
            <a:r>
              <a:rPr lang="en-US" altLang="en-US" dirty="0"/>
              <a:t>Parser implementation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9D090E85-8568-4B75-897E-18BAD009E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83E70B-489B-4CCE-9F7B-3592673570B2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10BF98D-4609-428C-B4C4-F7394FDFF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019239"/>
            <a:ext cx="8305800" cy="510271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11)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12)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13)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ConstDecl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TK_IDENT SB_EQUAL &lt;Constant&gt;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14)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15)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16)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TypeDecl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::= TK_IDENT SB_EQUAL &lt;Type&gt;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17)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18)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19)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VarDecl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 ::= TK_IDENT SB_COLON &lt;Type&gt;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20)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FunDecl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21)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ProcDecl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22)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SubDecls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::= </a:t>
            </a:r>
            <a:r>
              <a:rPr lang="en-US" sz="1600" b="1" dirty="0">
                <a:solidFill>
                  <a:srgbClr val="000000"/>
                </a:solidFill>
                <a:latin typeface="Symbol" pitchFamily="16" charset="2"/>
              </a:rPr>
              <a:t>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350" b="1" dirty="0">
                <a:solidFill>
                  <a:srgbClr val="000000"/>
                </a:solidFill>
                <a:latin typeface="Courier New" pitchFamily="49" charset="0"/>
              </a:rPr>
              <a:t> 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C9D340C-57E3-B166-136C-4A2D62B1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KPL Grammar in BNF</a:t>
            </a:r>
            <a:br>
              <a:rPr lang="en-US" alt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158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3">
            <a:extLst>
              <a:ext uri="{FF2B5EF4-FFF2-40B4-BE49-F238E27FC236}">
                <a16:creationId xmlns:a16="http://schemas.microsoft.com/office/drawing/2014/main" id="{9D090E85-8568-4B75-897E-18BAD009E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83E70B-489B-4CCE-9F7B-3592673570B2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010BF98D-4609-428C-B4C4-F7394FDFF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530896"/>
            <a:ext cx="8305800" cy="50022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23)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FunDecl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 ::= KW_FUNCTION TK_IDENT &lt;Params&gt; SB_COLON  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                   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BasicType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SB_SEMICOLON &lt;Block&gt;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24)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ProcDecl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 ::= KW_PROCEDURE TK_IDENT &lt;Params&gt; SB_SEMICOLON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                    &lt;Block&gt; SB_SEMICOLON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25) &lt;Params&gt;    ::= SB_LPAR &lt;Param&gt; &lt;Params2&gt; SB_RPAR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26) &lt;Params&gt;    ::= </a:t>
            </a:r>
            <a:r>
              <a:rPr lang="en-US" sz="1600" b="1" dirty="0">
                <a:solidFill>
                  <a:srgbClr val="000000"/>
                </a:solidFill>
                <a:latin typeface="Symbol" pitchFamily="18" charset="2"/>
              </a:rPr>
              <a:t>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27) &lt;Params2&gt; ::= SB_SEMICOLON &lt;Param&gt; &lt;Params2&gt;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28) &lt;Params2&gt; ::= </a:t>
            </a:r>
            <a:r>
              <a:rPr lang="en-US" sz="1600" b="1" dirty="0">
                <a:solidFill>
                  <a:srgbClr val="000000"/>
                </a:solidFill>
                <a:latin typeface="Symbol" pitchFamily="18" charset="2"/>
              </a:rPr>
              <a:t>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600" b="1" dirty="0">
              <a:solidFill>
                <a:srgbClr val="000000"/>
              </a:solidFill>
              <a:latin typeface="Symbol" pitchFamily="18" charset="2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29) &lt;Param&gt;   ::= TK_IDENT SB_COLON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BasicType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30) &lt;Param&gt;   ::= KW_VAR TK_IDENT SB_COLON &lt;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BasicType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650A9-B264-61F2-EBDD-AFF0D7C6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KPL Grammar in BNF</a:t>
            </a:r>
            <a:br>
              <a:rPr lang="en-US" alt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2800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Box 3">
            <a:extLst>
              <a:ext uri="{FF2B5EF4-FFF2-40B4-BE49-F238E27FC236}">
                <a16:creationId xmlns:a16="http://schemas.microsoft.com/office/drawing/2014/main" id="{0D0B81C4-2145-481E-BD2A-A4BC4F85E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1B4013EA-64F9-46B5-AACA-AE75B20A970B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56041E91-B7FE-4A93-BE7C-D8AEF2855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81000"/>
            <a:ext cx="8001000" cy="430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31) &lt;Type&gt; ::= KW_INTEGER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32) &lt;Type&gt; ::= KW_CHAR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33) &lt;Type&gt; ::= TK_IDENT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34) &lt;Type&gt; ::= KW_ARRAY SB_LSEL TK_NUMBER SB_RSEL KW_OF &lt;Type&gt;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35)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BasicType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KW_INTEGER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36)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BasicType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KW_CHAR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37)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TK_NUMBER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38)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TK_IDENT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39)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TK_CHAR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40) &lt;Constant&gt; ::= SB_PLUS &lt;Constant2&gt;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41) &lt;Constant&gt; ::= SB_MINUS &lt;Constant2&gt;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42) &lt;Constant&gt; ::= &lt;Constant2&gt;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43) &lt;Constant&gt; ::= TK_CHAR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44) &lt;Constant2&gt;::= TK_IDENT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45) &lt;Constant2&gt;::= TK_NUMBER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itchFamily="2" charset="2"/>
              <a:buNone/>
              <a:defRPr/>
            </a:pPr>
            <a:endParaRPr lang="en-US" sz="12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35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itchFamily="49" charset="0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  <a:p>
            <a:pPr marL="341313" indent="-341313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charset="2"/>
              <a:buNone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/>
            </a:pPr>
            <a:endParaRPr lang="en-US" sz="1400" b="1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48B333-DF27-E982-ECA6-2A9CB4000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KPL Grammar in BNF</a:t>
            </a:r>
            <a:br>
              <a:rPr lang="en-US" altLang="en-US" sz="3200" dirty="0"/>
            </a:b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>
            <a:extLst>
              <a:ext uri="{FF2B5EF4-FFF2-40B4-BE49-F238E27FC236}">
                <a16:creationId xmlns:a16="http://schemas.microsoft.com/office/drawing/2014/main" id="{54769391-A2D8-4602-9AE7-AE0BBC035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AA1DFD4-ED03-491F-BFD1-4525DCE6E147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3795" name="Text Box 4">
            <a:extLst>
              <a:ext uri="{FF2B5EF4-FFF2-40B4-BE49-F238E27FC236}">
                <a16:creationId xmlns:a16="http://schemas.microsoft.com/office/drawing/2014/main" id="{E4403FEE-E9A4-4ACF-AD83-93C1AB233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8" y="1219200"/>
            <a:ext cx="8001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46) &lt;Statements&gt; ::= &lt;Statement&gt; &lt;Statements2&gt;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47) &lt;Statements2&gt; ::= SB_SEMICOLON &lt;Statement&gt; &lt;Statements2&gt;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48) &lt;Statements2&gt;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49)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50)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CallSt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51)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GroupSt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52)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IfSt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53)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WhileSt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54) &lt;Statement&gt;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ForSt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55) &lt;Statement&gt;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7BF315-6832-2296-772C-7FCDE03E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KPL Grammar in BNF</a:t>
            </a:r>
            <a:br>
              <a:rPr lang="en-US" altLang="en-US" sz="3200" dirty="0"/>
            </a:b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>
            <a:extLst>
              <a:ext uri="{FF2B5EF4-FFF2-40B4-BE49-F238E27FC236}">
                <a16:creationId xmlns:a16="http://schemas.microsoft.com/office/drawing/2014/main" id="{425C06FE-808A-4B71-8207-D4011FA66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64A2A0CD-ACBD-4267-91D8-6FDDA86B0C44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C9188BE7-E64F-46AC-9D0E-2B389A541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27137"/>
            <a:ext cx="832104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56)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&lt;Variable&gt; SB_ASSIGN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57)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TK_IDENT SB_ASSIGN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58)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CallSt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::= KW_CALL TK_IDENT &lt;Arguments&gt;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59)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GroupSt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::= KW_BEGIN &lt;Statements&gt; KW_END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60)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IfSt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  ::= KW_IF &lt;Condition&gt; KW_THEN &lt;Statement&gt;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ElseSt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61)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ElseSt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::= KW_ELSE &lt;Statement&gt;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62)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ElseSt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63)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WhileSt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::= KW_WHILE &lt;Condition&gt; KW_DO &lt;Statement&gt;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64)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ForSt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   ::= KW_FOR TK_IDENT SB_ASSIGN &lt;Expression&gt; KW_TO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                 &lt;Expression&gt; KW_DO &lt;Statement&gt;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17FACE-8EE2-796B-7808-C41E04E9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KPL Grammar in BNF</a:t>
            </a:r>
            <a:br>
              <a:rPr lang="en-US" altLang="en-US" sz="3200" dirty="0"/>
            </a:b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>
            <a:extLst>
              <a:ext uri="{FF2B5EF4-FFF2-40B4-BE49-F238E27FC236}">
                <a16:creationId xmlns:a16="http://schemas.microsoft.com/office/drawing/2014/main" id="{18A3A707-89CF-4F60-9448-1072DF4E3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4187BA3-BE36-4E5A-A80C-E3D6F3DC3240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7891" name="Text Box 4">
            <a:extLst>
              <a:ext uri="{FF2B5EF4-FFF2-40B4-BE49-F238E27FC236}">
                <a16:creationId xmlns:a16="http://schemas.microsoft.com/office/drawing/2014/main" id="{D7CDAAA8-5F3D-44E4-B200-93B4E7414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75" y="1752600"/>
            <a:ext cx="8001000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65) &lt;Arguments&gt; ::= SB_LPAR &lt;Expression&gt; &lt;Arguments2&gt; SB_RPAR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66) &lt;Arguments&gt;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67) &lt;Arguments2&gt;::= SB_COMMA &lt;Expression&gt; &lt;Arguments2&gt;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68) &lt;Arguments2&gt;::=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68) &lt;Condition&gt; ::= &lt;Expression&gt; &lt;Condition2&gt;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69) &lt;Condition2&gt;::= SB_EQ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70) &lt;Condition2&gt;::= SB_NEQ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71) &lt;Condition2&gt;::= SB_LE &lt;Expression&gt;	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72) &lt;Condition2&gt;::= SB_LT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73) &lt;Condition2&gt;::= SB_GE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74) &lt;Condition2&gt;::= SB_GT &lt;Expression&gt;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E6E905-CCBD-A369-BAD6-0CA4724EB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KPL Grammar in BNF</a:t>
            </a:r>
            <a:br>
              <a:rPr lang="en-US" altLang="en-US" sz="3200" dirty="0"/>
            </a:b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>
            <a:extLst>
              <a:ext uri="{FF2B5EF4-FFF2-40B4-BE49-F238E27FC236}">
                <a16:creationId xmlns:a16="http://schemas.microsoft.com/office/drawing/2014/main" id="{903AED58-4CB7-427D-8E16-6D1E62B1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DFE251C-0FB0-440A-B122-567C06814A40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86549899-A45A-4F6A-A882-B754EF74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27137"/>
            <a:ext cx="8001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75) &lt;Expression&gt; ::= SB_PLUS &lt;Expression2&gt;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76) &lt;Expression&gt; ::= SB_MINUS &lt;Expression2&gt;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77) &lt;Expression&gt; ::= &lt;Expression2&gt;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78) &lt;Expression2&gt; ::= &lt;Term&gt; &lt;Expression3&gt;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79) &lt;Expression3&gt; ::= SB_PLUS &lt;Term&gt; &lt;Expression3&gt;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80) &lt;Expression3&gt; ::= SB_MINUS &lt;Term&gt; &lt;Expression3&gt;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81) &lt;Expression3&gt;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82) &lt;Term&gt; ::=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83) &lt;Term2&gt; ::= SB_TIMES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84) &lt;Term2&gt; ::= SB_SLASH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85) &lt;Term2&gt;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86) &lt;Factor&gt;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UnsignedConstant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87) &lt;Factor&gt; ::= &lt;Variable&gt;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88) &lt;Factor&gt; ::=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FunctionApptication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89) &lt;Factor&gt; ::= SB_LPAR &lt;Expression&gt; SB_RPAR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8AEF7-476C-90BE-A046-C6388A4D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KPL Grammar in BNF</a:t>
            </a:r>
            <a:br>
              <a:rPr lang="en-US" altLang="en-US" sz="3200" dirty="0"/>
            </a:b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>
            <a:extLst>
              <a:ext uri="{FF2B5EF4-FFF2-40B4-BE49-F238E27FC236}">
                <a16:creationId xmlns:a16="http://schemas.microsoft.com/office/drawing/2014/main" id="{903AED58-4CB7-427D-8E16-6D1E62B1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DFE251C-0FB0-440A-B122-567C06814A40}" type="slidenum">
              <a:rPr lang="vi-VN" altLang="en-US" sz="1400">
                <a:solidFill>
                  <a:srgbClr val="000000"/>
                </a:solidFill>
                <a:cs typeface="Arial" panose="020B0604020202020204" pitchFamily="34" charset="0"/>
              </a:rPr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vi-VN" altLang="en-US" sz="14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9939" name="Text Box 4">
            <a:extLst>
              <a:ext uri="{FF2B5EF4-FFF2-40B4-BE49-F238E27FC236}">
                <a16:creationId xmlns:a16="http://schemas.microsoft.com/office/drawing/2014/main" id="{86549899-A45A-4F6A-A882-B754EF74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838200"/>
            <a:ext cx="8001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1313" indent="-341313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90) &lt;Variable&gt; ::= TK_IDENT &lt;Indexes&gt;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91) &lt;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FunctionApplication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&gt; ::= TK_IDENT &lt;Arguments&gt;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92) &lt;Indexes&gt; ::= SB_LSEL &lt;Expression&gt; SB_RSEL &lt;Indexes&gt;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Arial" panose="020B0604020202020204" pitchFamily="34" charset="0"/>
              </a:rPr>
              <a:t>93) &lt;Indexes&gt; ::= </a:t>
            </a:r>
            <a:r>
              <a:rPr lang="en-US" altLang="en-US" sz="1600" b="1" dirty="0">
                <a:solidFill>
                  <a:srgbClr val="00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</a:t>
            </a: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Tx/>
              <a:buNone/>
            </a:pPr>
            <a:endParaRPr lang="en-US" altLang="en-US" sz="1400" b="1" dirty="0">
              <a:solidFill>
                <a:srgbClr val="000000"/>
              </a:solidFill>
              <a:latin typeface="Symbol" panose="05050102010706020507" pitchFamily="18" charset="2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SzPct val="70000"/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DF692F-A113-8F51-8EB3-A4AC2201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/>
              <a:t>KPL Grammar in BNF</a:t>
            </a:r>
            <a:br>
              <a:rPr lang="en-US" altLang="en-US" sz="32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2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F0313-9198-4929-AE5E-11C64FE8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754285-3307-4986-AEBF-FBA73B493AF2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C332A-9D73-4CB5-BB3E-37C9707A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 – output in KPL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87B993-9194-4692-B92D-825DA4DEE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000" dirty="0"/>
              <a:t>Input: Use functions</a:t>
            </a:r>
          </a:p>
          <a:p>
            <a:pPr lvl="1"/>
            <a:r>
              <a:rPr lang="en-US" sz="2800" dirty="0" err="1"/>
              <a:t>ReadI</a:t>
            </a:r>
            <a:r>
              <a:rPr lang="en-US" sz="2800" dirty="0"/>
              <a:t>: Read an integer. No parameter</a:t>
            </a:r>
          </a:p>
          <a:p>
            <a:pPr lvl="1"/>
            <a:r>
              <a:rPr lang="en-US" sz="2800" dirty="0" err="1"/>
              <a:t>ReadC</a:t>
            </a:r>
            <a:r>
              <a:rPr lang="en-US" sz="2800" dirty="0"/>
              <a:t>: Read a character. No parameter</a:t>
            </a:r>
          </a:p>
          <a:p>
            <a:pPr marL="457200" lvl="1" indent="0">
              <a:buNone/>
            </a:pPr>
            <a:r>
              <a:rPr lang="en-US" sz="2800" dirty="0"/>
              <a:t>Example</a:t>
            </a:r>
          </a:p>
          <a:p>
            <a:pPr marL="457200" lvl="1" indent="0">
              <a:buNone/>
            </a:pPr>
            <a:r>
              <a:rPr lang="en-US" sz="2800" dirty="0"/>
              <a:t>var a: integer;</a:t>
            </a:r>
          </a:p>
          <a:p>
            <a:pPr marL="457200" lvl="1" indent="0">
              <a:buNone/>
            </a:pPr>
            <a:r>
              <a:rPr lang="en-US" sz="2800" dirty="0"/>
              <a:t>a:= </a:t>
            </a:r>
            <a:r>
              <a:rPr lang="en-US" sz="2800" dirty="0" err="1"/>
              <a:t>ReadI</a:t>
            </a:r>
            <a:r>
              <a:rPr lang="en-US" sz="2800" dirty="0"/>
              <a:t>;</a:t>
            </a:r>
          </a:p>
          <a:p>
            <a:r>
              <a:rPr lang="en-US" sz="3600" dirty="0"/>
              <a:t>Output: Use procedures</a:t>
            </a:r>
          </a:p>
          <a:p>
            <a:pPr lvl="1"/>
            <a:r>
              <a:rPr lang="en-US" sz="2800" dirty="0" err="1"/>
              <a:t>WriteI</a:t>
            </a:r>
            <a:r>
              <a:rPr lang="en-US" sz="2800" dirty="0"/>
              <a:t>: Print an integer. 1 parameter</a:t>
            </a:r>
          </a:p>
          <a:p>
            <a:pPr lvl="1"/>
            <a:r>
              <a:rPr lang="en-US" sz="2800" dirty="0" err="1"/>
              <a:t>WriteC</a:t>
            </a:r>
            <a:r>
              <a:rPr lang="en-US" sz="2800" dirty="0"/>
              <a:t>: Print a character. 1 parameter</a:t>
            </a:r>
          </a:p>
          <a:p>
            <a:pPr lvl="1"/>
            <a:r>
              <a:rPr lang="en-US" sz="2800" dirty="0" err="1"/>
              <a:t>WriteLn</a:t>
            </a:r>
            <a:r>
              <a:rPr lang="en-US" sz="2800" dirty="0"/>
              <a:t>: Print the newline character. 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Example</a:t>
            </a:r>
          </a:p>
          <a:p>
            <a:pPr marL="457200" lvl="1" indent="0">
              <a:buNone/>
            </a:pPr>
            <a:r>
              <a:rPr lang="en-US" sz="2800" dirty="0"/>
              <a:t>call </a:t>
            </a:r>
            <a:r>
              <a:rPr lang="en-US" sz="2800" dirty="0" err="1"/>
              <a:t>WriteI</a:t>
            </a:r>
            <a:r>
              <a:rPr lang="en-US" sz="2800" dirty="0"/>
              <a:t>(a);</a:t>
            </a:r>
          </a:p>
          <a:p>
            <a:pPr marL="457200" lvl="1" indent="0">
              <a:buNone/>
            </a:pPr>
            <a:r>
              <a:rPr lang="en-US" sz="2800" dirty="0"/>
              <a:t>call </a:t>
            </a:r>
            <a:r>
              <a:rPr lang="en-US" sz="2800" dirty="0" err="1"/>
              <a:t>WriteLn</a:t>
            </a:r>
            <a:r>
              <a:rPr lang="en-US" sz="2800" dirty="0"/>
              <a:t>;</a:t>
            </a:r>
          </a:p>
          <a:p>
            <a:pPr marL="457200" lvl="1" indent="0">
              <a:buNone/>
            </a:pPr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2049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F117-5B7D-4122-920E-EED3C949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29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A979D-118E-4C05-AA2C-7F0393B72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KPL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7058D-3601-460D-A223-4F0CEFAC6DA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</a:rPr>
              <a:t>Write a function that calculates the square of an integer</a:t>
            </a:r>
          </a:p>
          <a:p>
            <a:pPr>
              <a:lnSpc>
                <a:spcPct val="150000"/>
              </a:lnSpc>
            </a:pPr>
            <a:r>
              <a:rPr lang="en-US" dirty="0">
                <a:effectLst/>
              </a:rPr>
              <a:t>Write a program to calculate the sum of the squares of the first n natural numbers. n is read from the keyboard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309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ECD899A3-59CA-4D1A-B191-222B1077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CFC23F3-A392-42E0-95C8-E0E5C77CDFDD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vi-VN" altLang="en-US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73A8934-63D5-4BFB-871A-31E0DB797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Tasks of a parser</a:t>
            </a:r>
            <a:endParaRPr lang="vi-VN" altLang="en-US"/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8D31EF76-9D52-4648-B1E9-09EFA6E1AC2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56746866"/>
              </p:ext>
            </p:extLst>
          </p:nvPr>
        </p:nvGraphicFramePr>
        <p:xfrm>
          <a:off x="254000" y="1058863"/>
          <a:ext cx="8636000" cy="4908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B9F2CFF3-0EDB-441E-8AA5-0AFE9FB5D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888" y="1749158"/>
            <a:ext cx="481488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800" kern="0" dirty="0">
                <a:latin typeface="+mn-lt"/>
                <a:cs typeface="+mn-cs"/>
              </a:rPr>
              <a:t>Check the syntactic structure of a given program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400" kern="0" dirty="0">
                <a:latin typeface="+mn-lt"/>
                <a:cs typeface="+mn-cs"/>
              </a:rPr>
              <a:t>Syntactic structure is given by Grammar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800" kern="0" dirty="0">
                <a:latin typeface="+mn-lt"/>
                <a:cs typeface="+mn-cs"/>
              </a:rPr>
              <a:t>Invoke semantic analysis and code generation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r>
              <a:rPr lang="en-US" sz="2400" kern="0" dirty="0">
                <a:latin typeface="+mn-lt"/>
                <a:cs typeface="+mn-cs"/>
              </a:rPr>
              <a:t>In an one-pass compiler, this module is very important since this forms the skeleton of the compiler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0000"/>
              <a:buFont typeface="Wingdings" pitchFamily="2" charset="2"/>
              <a:buChar char="l"/>
              <a:defRPr/>
            </a:pPr>
            <a:endParaRPr lang="en-US" sz="2800" kern="0" dirty="0"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3">
            <a:extLst>
              <a:ext uri="{FF2B5EF4-FFF2-40B4-BE49-F238E27FC236}">
                <a16:creationId xmlns:a16="http://schemas.microsoft.com/office/drawing/2014/main" id="{110FB1C5-3232-49AC-AA8C-08DE9518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fld id="{EC4C3847-52BA-42C3-AD13-11FD85BDACEF}" type="slidenum">
              <a:rPr lang="en-US" altLang="en-US" smtClean="0"/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t>30</a:t>
            </a:fld>
            <a:endParaRPr lang="en-US" altLang="en-US" sz="1200">
              <a:latin typeface="Arial Black" panose="020B0A04020102020204" pitchFamily="34" charset="0"/>
            </a:endParaRPr>
          </a:p>
        </p:txBody>
      </p:sp>
      <p:sp>
        <p:nvSpPr>
          <p:cNvPr id="46082" name="Title 1">
            <a:extLst>
              <a:ext uri="{FF2B5EF4-FFF2-40B4-BE49-F238E27FC236}">
                <a16:creationId xmlns:a16="http://schemas.microsoft.com/office/drawing/2014/main" id="{3DC905C5-753D-4FAD-A95F-975FCB806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052" y="476672"/>
            <a:ext cx="8635896" cy="436098"/>
          </a:xfrm>
        </p:spPr>
        <p:txBody>
          <a:bodyPr>
            <a:normAutofit fontScale="90000"/>
          </a:bodyPr>
          <a:lstStyle/>
          <a:p>
            <a:pPr eaLnBrk="1" hangingPunct="1"/>
            <a:br>
              <a:rPr lang="en-GB" altLang="en-US" sz="2400" dirty="0"/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 example5; 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 </a:t>
            </a:r>
            <a:r>
              <a:rPr 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 of the squares of the first n natural numbers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*)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n :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integer;i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integer;sum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integer;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f(k : integer) : integer;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begin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f := k * k;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end;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BEGIN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n :=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sum :=0;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i:=1 to n do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sum:= sum + f(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call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call </a:t>
            </a:r>
            <a:r>
              <a:rPr lang="en-GB" altLang="en-US" sz="2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writeI</a:t>
            </a: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(sum);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END. (* example5*)</a:t>
            </a:r>
            <a:br>
              <a:rPr lang="en-GB" altLang="en-US" sz="2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GB" altLang="en-US" sz="24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6084" name="Title 1">
            <a:extLst>
              <a:ext uri="{FF2B5EF4-FFF2-40B4-BE49-F238E27FC236}">
                <a16:creationId xmlns:a16="http://schemas.microsoft.com/office/drawing/2014/main" id="{316DFE46-18A0-4451-ABCC-13F8F62029F7}"/>
              </a:ext>
            </a:extLst>
          </p:cNvPr>
          <p:cNvSpPr txBox="1">
            <a:spLocks/>
          </p:cNvSpPr>
          <p:nvPr/>
        </p:nvSpPr>
        <p:spPr bwMode="auto">
          <a:xfrm>
            <a:off x="107504" y="116632"/>
            <a:ext cx="8229600" cy="420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3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Solution</a:t>
            </a:r>
            <a:endParaRPr lang="en-GB" altLang="en-US" sz="3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7" name="Slide Number Placeholder 4">
            <a:extLst>
              <a:ext uri="{FF2B5EF4-FFF2-40B4-BE49-F238E27FC236}">
                <a16:creationId xmlns:a16="http://schemas.microsoft.com/office/drawing/2014/main" id="{CA049496-9C47-4182-B437-4102D8E2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CBED8E4-8851-44B0-99F8-B285A1678CCA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vi-VN" altLang="en-US" sz="1400"/>
          </a:p>
        </p:txBody>
      </p:sp>
      <p:sp>
        <p:nvSpPr>
          <p:cNvPr id="33794" name="Title 1">
            <a:extLst>
              <a:ext uri="{FF2B5EF4-FFF2-40B4-BE49-F238E27FC236}">
                <a16:creationId xmlns:a16="http://schemas.microsoft.com/office/drawing/2014/main" id="{5EBF32F0-04DA-4361-9C18-B0FAD38A0F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Parser </a:t>
            </a:r>
            <a:r>
              <a:rPr lang="en-US" altLang="en-US" dirty="0" err="1"/>
              <a:t>implemetation</a:t>
            </a:r>
            <a:endParaRPr lang="en-US" altLang="en-US" dirty="0"/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4312F319-557C-4459-AA12-56139291641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In general, KPL is a LL(1) grammar</a:t>
            </a:r>
          </a:p>
          <a:p>
            <a:pPr eaLnBrk="1" hangingPunct="1"/>
            <a:r>
              <a:rPr lang="en-US" altLang="en-US" dirty="0"/>
              <a:t>design a top-down parser</a:t>
            </a:r>
          </a:p>
          <a:p>
            <a:pPr lvl="1" eaLnBrk="1" hangingPunct="1"/>
            <a:r>
              <a:rPr lang="en-US" altLang="en-US" i="1" dirty="0" err="1">
                <a:solidFill>
                  <a:srgbClr val="A50021"/>
                </a:solidFill>
              </a:rPr>
              <a:t>lookAhead</a:t>
            </a:r>
            <a:r>
              <a:rPr lang="en-US" altLang="en-US" i="1" dirty="0">
                <a:solidFill>
                  <a:srgbClr val="A50021"/>
                </a:solidFill>
              </a:rPr>
              <a:t> </a:t>
            </a:r>
            <a:r>
              <a:rPr lang="en-US" altLang="en-US" dirty="0"/>
              <a:t>token</a:t>
            </a:r>
          </a:p>
          <a:p>
            <a:pPr lvl="1" eaLnBrk="1" hangingPunct="1"/>
            <a:r>
              <a:rPr lang="en-US" altLang="en-US" dirty="0"/>
              <a:t>Parsing terminals</a:t>
            </a:r>
          </a:p>
          <a:p>
            <a:pPr lvl="1" eaLnBrk="1" hangingPunct="1"/>
            <a:r>
              <a:rPr lang="en-US" altLang="en-US" dirty="0"/>
              <a:t>Parsing non-terminals</a:t>
            </a:r>
          </a:p>
          <a:p>
            <a:pPr lvl="2" eaLnBrk="1" hangingPunct="1"/>
            <a:r>
              <a:rPr lang="en-US" altLang="en-US" dirty="0"/>
              <a:t>Constructing a parsing table</a:t>
            </a:r>
          </a:p>
          <a:p>
            <a:pPr lvl="3" eaLnBrk="1" hangingPunct="1"/>
            <a:r>
              <a:rPr lang="en-US" altLang="en-US" dirty="0"/>
              <a:t>Computing FIRST() and FOLLOW()</a:t>
            </a:r>
          </a:p>
          <a:p>
            <a:pPr eaLnBrk="1" hangingPunct="1"/>
            <a:r>
              <a:rPr lang="en-US" altLang="en-US" dirty="0"/>
              <a:t>Example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02) Block  ::= KW_CONST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 Block2  =&gt;RHS1  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03) Block  ::= Block2                                =&gt;RHS2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FIRST(RHS1)={KW_CONST}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FIRST(RHS2)={KW_TYPE, KW_VAR, KW_FUNCTION, KW_PROCEDURE,KW_BEGIN}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FIRST(RHS1)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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</a:rPr>
              <a:t> FIRST(RHS2)=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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100" b="1" dirty="0" err="1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LookAhead</a:t>
            </a:r>
            <a:r>
              <a:rPr lang="en-US" altLang="en-US" sz="21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 =KW_BEGIN =&gt;RHS2 is chosen =&gt;LL(1)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endParaRPr lang="en-US" altLang="en-US" sz="21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Slide Number Placeholder 4">
            <a:extLst>
              <a:ext uri="{FF2B5EF4-FFF2-40B4-BE49-F238E27FC236}">
                <a16:creationId xmlns:a16="http://schemas.microsoft.com/office/drawing/2014/main" id="{ED3DA3B5-B9CC-4652-8F10-7115E48A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48CD40D-E4FB-47BD-BBF3-3664C2F61AEB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vi-VN" altLang="en-US" sz="1400"/>
          </a:p>
        </p:txBody>
      </p:sp>
      <p:sp>
        <p:nvSpPr>
          <p:cNvPr id="34818" name="Title 1">
            <a:extLst>
              <a:ext uri="{FF2B5EF4-FFF2-40B4-BE49-F238E27FC236}">
                <a16:creationId xmlns:a16="http://schemas.microsoft.com/office/drawing/2014/main" id="{0194A521-1BA4-47B1-956F-15576EA301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lookAhead token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7B27F11E-D49F-4042-B4E3-E914E3DDCFE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 sz="2700"/>
              <a:t>Look ahead the next token</a:t>
            </a:r>
          </a:p>
        </p:txBody>
      </p:sp>
      <p:sp>
        <p:nvSpPr>
          <p:cNvPr id="34822" name="Rectangle 3">
            <a:extLst>
              <a:ext uri="{FF2B5EF4-FFF2-40B4-BE49-F238E27FC236}">
                <a16:creationId xmlns:a16="http://schemas.microsoft.com/office/drawing/2014/main" id="{7F96850E-0670-47FB-A9D7-7E1150EEF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867026"/>
            <a:ext cx="8001000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 *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   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scan(void)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Token*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getValidToken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free(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Slide Number Placeholder 4">
            <a:extLst>
              <a:ext uri="{FF2B5EF4-FFF2-40B4-BE49-F238E27FC236}">
                <a16:creationId xmlns:a16="http://schemas.microsoft.com/office/drawing/2014/main" id="{AA232A99-26CB-4076-A30A-E9E3BFC7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D25309-277A-4625-8F64-F0E06FE21C48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vi-VN" altLang="en-US" sz="1400"/>
          </a:p>
        </p:txBody>
      </p:sp>
      <p:sp>
        <p:nvSpPr>
          <p:cNvPr id="35842" name="Title 1">
            <a:extLst>
              <a:ext uri="{FF2B5EF4-FFF2-40B4-BE49-F238E27FC236}">
                <a16:creationId xmlns:a16="http://schemas.microsoft.com/office/drawing/2014/main" id="{734602A0-3660-442C-BC2A-E00A371BD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Parsing terminal symbol</a:t>
            </a:r>
          </a:p>
        </p:txBody>
      </p:sp>
      <p:sp>
        <p:nvSpPr>
          <p:cNvPr id="35845" name="Rectangle 3">
            <a:extLst>
              <a:ext uri="{FF2B5EF4-FFF2-40B4-BE49-F238E27FC236}">
                <a16:creationId xmlns:a16="http://schemas.microsoft.com/office/drawing/2014/main" id="{C52A0983-55A4-480A-B22B-4FAACD063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" y="2276475"/>
            <a:ext cx="8250238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800" b="1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printToken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scan();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 else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missingToken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8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6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Slide Number Placeholder 4">
            <a:extLst>
              <a:ext uri="{FF2B5EF4-FFF2-40B4-BE49-F238E27FC236}">
                <a16:creationId xmlns:a16="http://schemas.microsoft.com/office/drawing/2014/main" id="{102183E6-EE62-4BFC-8E35-ECE1BD2EA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F59B062-2B3D-4062-A7DA-F958752A8EDD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vi-VN" altLang="en-US" sz="1400"/>
          </a:p>
        </p:txBody>
      </p:sp>
      <p:sp>
        <p:nvSpPr>
          <p:cNvPr id="36866" name="Title 1">
            <a:extLst>
              <a:ext uri="{FF2B5EF4-FFF2-40B4-BE49-F238E27FC236}">
                <a16:creationId xmlns:a16="http://schemas.microsoft.com/office/drawing/2014/main" id="{8BC3FBF8-0117-4AB2-B61F-67F5FB892B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Invoking the parser</a:t>
            </a:r>
          </a:p>
        </p:txBody>
      </p:sp>
      <p:sp>
        <p:nvSpPr>
          <p:cNvPr id="36869" name="Rectangle 3">
            <a:extLst>
              <a:ext uri="{FF2B5EF4-FFF2-40B4-BE49-F238E27FC236}">
                <a16:creationId xmlns:a16="http://schemas.microsoft.com/office/drawing/2014/main" id="{C198698B-8B29-4983-AA04-639C07171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1837531"/>
            <a:ext cx="8001000" cy="420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compile(char *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openInputStream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IO_ERROR)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return IO_ERROR;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NULL;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getValidToken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8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free(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currentToken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free(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closeInputStream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return IO_SUCCESS;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Slide Number Placeholder 4">
            <a:extLst>
              <a:ext uri="{FF2B5EF4-FFF2-40B4-BE49-F238E27FC236}">
                <a16:creationId xmlns:a16="http://schemas.microsoft.com/office/drawing/2014/main" id="{3AE832BE-C26A-41F8-950F-C6327546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EBB544-51A9-40B1-AC3A-D71B02A24D40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vi-VN" altLang="en-US" sz="1400"/>
          </a:p>
        </p:txBody>
      </p:sp>
      <p:sp>
        <p:nvSpPr>
          <p:cNvPr id="37890" name="Title 1">
            <a:extLst>
              <a:ext uri="{FF2B5EF4-FFF2-40B4-BE49-F238E27FC236}">
                <a16:creationId xmlns:a16="http://schemas.microsoft.com/office/drawing/2014/main" id="{2AD90608-8B68-463F-AD42-DBF52DFA48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Parsing non-terminal symbol</a:t>
            </a:r>
          </a:p>
        </p:txBody>
      </p:sp>
      <p:sp>
        <p:nvSpPr>
          <p:cNvPr id="37893" name="Rectangle 3">
            <a:extLst>
              <a:ext uri="{FF2B5EF4-FFF2-40B4-BE49-F238E27FC236}">
                <a16:creationId xmlns:a16="http://schemas.microsoft.com/office/drawing/2014/main" id="{7608761F-4B28-4371-A4FA-7FDC888FB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48" y="1138305"/>
            <a:ext cx="9217024" cy="476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</a:t>
            </a:r>
            <a:r>
              <a:rPr lang="en-US" altLang="en-US" sz="2000" b="1" dirty="0">
                <a:solidFill>
                  <a:srgbClr val="A500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Program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2000" b="1" dirty="0">
              <a:solidFill>
                <a:srgbClr val="A500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1)&lt;</a:t>
            </a:r>
            <a:r>
              <a:rPr lang="en-US" altLang="en-US" sz="1800" b="1" dirty="0">
                <a:solidFill>
                  <a:srgbClr val="000000"/>
                </a:solidFill>
                <a:latin typeface="Courier New" panose="02070309020205020404" pitchFamily="49" charset="0"/>
              </a:rPr>
              <a:t>Prog&gt;::= KW_PROGRAM TK_IDENT SB_SEMICOLON &lt;Block&gt; SB_PERIOD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A500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compileProgram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assert("Parsing a Program ....");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eat(KW_PROGRAM);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eat(TK_IDENT);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eat(SB_SEMICOLON);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compileBlock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eat(SB_PERIOD);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assert("Program parsed!");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324AC974-2033-4C39-A41F-9803A8809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Parsing statements</a:t>
            </a:r>
          </a:p>
        </p:txBody>
      </p:sp>
      <p:sp>
        <p:nvSpPr>
          <p:cNvPr id="38916" name="Slide Number Placeholder 4">
            <a:extLst>
              <a:ext uri="{FF2B5EF4-FFF2-40B4-BE49-F238E27FC236}">
                <a16:creationId xmlns:a16="http://schemas.microsoft.com/office/drawing/2014/main" id="{9F7A7E91-0CD1-442E-BECE-8F6E647B9194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F05DD5A-ED66-4A9E-9F18-2DDB18DA0373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vi-VN" altLang="en-US" sz="1400"/>
          </a:p>
        </p:txBody>
      </p:sp>
      <p:sp>
        <p:nvSpPr>
          <p:cNvPr id="38917" name="Rectangle 3">
            <a:extLst>
              <a:ext uri="{FF2B5EF4-FFF2-40B4-BE49-F238E27FC236}">
                <a16:creationId xmlns:a16="http://schemas.microsoft.com/office/drawing/2014/main" id="{272F82D5-0558-4AC8-8660-97FF24F6D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540" y="1412776"/>
            <a:ext cx="80010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Example: </a:t>
            </a:r>
            <a:r>
              <a:rPr lang="en-US" altLang="en-US" sz="1400" b="1" dirty="0">
                <a:solidFill>
                  <a:srgbClr val="A50021"/>
                </a:solidFill>
                <a:latin typeface="Courier New" panose="02070309020205020404" pitchFamily="49" charset="0"/>
              </a:rPr>
              <a:t>Statement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FIRST(&lt;Statement&gt;) = {TK_IDENT, KW_CALL, KW_BEGIN, KW_IF, KW_WHILE,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    KW_FOR,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FOLLOW(&lt;Statement&gt;) = {SB_SEMICOLON, KW_END, KW_ELSE}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/* Predict parse table for Expression */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Input              Production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----------------------------------------------------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TK_IDENT           49)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AssignSt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KW_CALL            50)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CallSt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KW_BEGIN           51)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KW_IF              52)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IfSt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KW_WHILE           53) &lt;Statement&gt; ::= &lt;Whilst?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KW_FOR             54) &lt;Statement&gt; ::= &lt;</a:t>
            </a:r>
            <a:r>
              <a:rPr lang="en-US" altLang="en-US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ForSt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?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----------------------------------------------------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SB_SEMICOLON       55)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KW_END             55)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KW_ELSE            55)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sym typeface="Symbol" panose="05050102010706020507" pitchFamily="18" charset="2"/>
              </a:rPr>
              <a:t>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----------------------------------------------------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</a:rPr>
              <a:t>Others             Error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400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366D9B63-3BF4-40F8-AFD6-1C51C2C55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Parsing a statement</a:t>
            </a:r>
          </a:p>
        </p:txBody>
      </p:sp>
      <p:sp>
        <p:nvSpPr>
          <p:cNvPr id="39940" name="Slide Number Placeholder 4">
            <a:extLst>
              <a:ext uri="{FF2B5EF4-FFF2-40B4-BE49-F238E27FC236}">
                <a16:creationId xmlns:a16="http://schemas.microsoft.com/office/drawing/2014/main" id="{886BC2EB-9A47-4892-8BF5-F253CFE91BB8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2D0D24C1-0A3B-45D1-8021-14D76D954B47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vi-VN" altLang="en-US" sz="1400"/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068871BC-6762-4DF3-A98D-6011589C6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980728"/>
            <a:ext cx="3643312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Example: </a:t>
            </a:r>
            <a:r>
              <a:rPr lang="en-US" altLang="en-US" sz="1600" b="1" dirty="0">
                <a:solidFill>
                  <a:srgbClr val="A500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Statement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endParaRPr lang="en-US" altLang="en-US" sz="1600" b="1" dirty="0">
              <a:solidFill>
                <a:srgbClr val="A5002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compileStatement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TK_IDENT: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compileAssignSt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KW_CALL: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compileCallSt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KW_BEGIN: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compileGroupSt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KW_IF: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compileIfSt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KW_WHILE: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compileWhileSt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5B267753-45E9-48E7-875B-B918A6D30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016" y="1360487"/>
            <a:ext cx="3643313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defTabSz="4572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5720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572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572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572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 KW_FOR: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compileForSt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check FOLLOW tokens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SB_SEMICOLON: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KW_END: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case KW_ELSE: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Error occurs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error(ERR_INVALIDSTATEMENT,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Slide Number Placeholder 2">
            <a:extLst>
              <a:ext uri="{FF2B5EF4-FFF2-40B4-BE49-F238E27FC236}">
                <a16:creationId xmlns:a16="http://schemas.microsoft.com/office/drawing/2014/main" id="{ECF909AF-809D-4BC1-896E-05D7FE2C8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2CAE436-2DE5-49AB-B1FC-E622F3CEB56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vi-VN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3BA01-B0BC-CDB8-B0AC-146D0A80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LHS with more than 1 RHS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5060" name="TextBox 3">
            <a:extLst>
              <a:ext uri="{FF2B5EF4-FFF2-40B4-BE49-F238E27FC236}">
                <a16:creationId xmlns:a16="http://schemas.microsoft.com/office/drawing/2014/main" id="{6AC8E203-AD76-45AE-83A3-657E387AA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539146"/>
            <a:ext cx="7416800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compileBasicType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KW_INTEGER: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eat(KW_INTEGER);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KW_CHAR: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eat(KW_CHAR);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error(ERR_INVALIDBASICTYPE,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dirty="0"/>
          </a:p>
        </p:txBody>
      </p:sp>
      <p:sp>
        <p:nvSpPr>
          <p:cNvPr id="45062" name="TextBox 4">
            <a:extLst>
              <a:ext uri="{FF2B5EF4-FFF2-40B4-BE49-F238E27FC236}">
                <a16:creationId xmlns:a16="http://schemas.microsoft.com/office/drawing/2014/main" id="{CD08BF46-70B5-4067-8AB2-C1821F495C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184186"/>
            <a:ext cx="7056438" cy="107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Two alternatives for Basic Type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35) &lt;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BasicType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::= KW_INTEGER 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Wingdings" panose="05000000000000000000" pitchFamily="2" charset="2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36) &lt;</a:t>
            </a:r>
            <a:r>
              <a:rPr lang="en-US" altLang="en-US" sz="20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BasicType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::= KW_CHAR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Slide Number Placeholder 2">
            <a:extLst>
              <a:ext uri="{FF2B5EF4-FFF2-40B4-BE49-F238E27FC236}">
                <a16:creationId xmlns:a16="http://schemas.microsoft.com/office/drawing/2014/main" id="{5ACBB387-6C69-4F3D-9953-30420C60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D2D578-0946-44E0-B46B-828CE4469B02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vi-VN" altLang="en-US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A9F9B-9F91-0599-1629-396167927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Loop processing</a:t>
            </a:r>
            <a:b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6084" name="TextBox 3">
            <a:extLst>
              <a:ext uri="{FF2B5EF4-FFF2-40B4-BE49-F238E27FC236}">
                <a16:creationId xmlns:a16="http://schemas.microsoft.com/office/drawing/2014/main" id="{91761909-BCC9-4D9D-A91C-1547E38BC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624" y="3789040"/>
            <a:ext cx="7533778" cy="187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compileConstDecls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while (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TK_IDENT)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compileConstDecl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1800" dirty="0"/>
          </a:p>
        </p:txBody>
      </p:sp>
      <p:sp>
        <p:nvSpPr>
          <p:cNvPr id="46085" name="TextBox 4">
            <a:extLst>
              <a:ext uri="{FF2B5EF4-FFF2-40B4-BE49-F238E27FC236}">
                <a16:creationId xmlns:a16="http://schemas.microsoft.com/office/drawing/2014/main" id="{F7BBFB27-0566-45AF-BCAD-056653F6CE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52" y="1221914"/>
            <a:ext cx="8767293" cy="189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Loop for sequence of constant declarations: Recursion OK, you should process the FOLLOW SET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10)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&gt;::=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11) &lt;</a:t>
            </a:r>
            <a:r>
              <a:rPr lang="en-US" altLang="en-US" sz="2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ConstDecls</a:t>
            </a: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&gt;::= </a:t>
            </a:r>
            <a:r>
              <a:rPr lang="en-US" altLang="en-US" sz="2400" b="1" dirty="0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  <a:endParaRPr lang="en-US" alt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GB" altLang="en-US" sz="2400" dirty="0">
              <a:solidFill>
                <a:srgbClr val="33666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C9129-8D2D-4758-8E85-70B25270F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4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C6FA9-74A8-4D20-80A6-B12626773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parsing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0FF79-4481-4F03-9369-7F564572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566862"/>
            <a:ext cx="70389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0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4BE9D57A-158F-41F1-997B-62573CC9D4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Sometimes you should refer to syntax diagrams</a:t>
            </a:r>
            <a:endParaRPr lang="en-GB" altLang="en-US" dirty="0"/>
          </a:p>
        </p:txBody>
      </p:sp>
      <p:sp>
        <p:nvSpPr>
          <p:cNvPr id="47107" name="Content Placeholder 2">
            <a:extLst>
              <a:ext uri="{FF2B5EF4-FFF2-40B4-BE49-F238E27FC236}">
                <a16:creationId xmlns:a16="http://schemas.microsoft.com/office/drawing/2014/main" id="{2012A3F4-8B9D-4790-B7E6-2A437939626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82) &lt;Term&gt; ::=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endParaRPr lang="en-US" altLang="en-US" sz="24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83) &lt;Term2&gt; ::= SB_TIMES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Courier New" panose="02070309020205020404" pitchFamily="49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84) &lt;Term2&gt; ::= SB_SLASH &lt;Factor&gt; &lt;Term2&gt;</a:t>
            </a:r>
          </a:p>
          <a:p>
            <a:pPr eaLnBrk="1" hangingPunct="1">
              <a:lnSpc>
                <a:spcPct val="80000"/>
              </a:lnSpc>
              <a:spcBef>
                <a:spcPts val="350"/>
              </a:spcBef>
              <a:buClr>
                <a:srgbClr val="CCCC99"/>
              </a:buClr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Courier New" panose="02070309020205020404" pitchFamily="49" charset="0"/>
              </a:rPr>
              <a:t>85) &lt;Term2&gt; ::= </a:t>
            </a:r>
            <a:r>
              <a:rPr lang="en-US" altLang="en-US" sz="2400" b="1" dirty="0">
                <a:solidFill>
                  <a:srgbClr val="000000"/>
                </a:solidFill>
                <a:latin typeface="Symbol" panose="05050102010706020507" pitchFamily="18" charset="2"/>
              </a:rPr>
              <a:t></a:t>
            </a:r>
          </a:p>
          <a:p>
            <a:endParaRPr lang="en-GB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221DF7-EB0F-4D5A-A75A-E50EAE101741}"/>
              </a:ext>
            </a:extLst>
          </p:cNvPr>
          <p:cNvSpPr txBox="1">
            <a:spLocks/>
          </p:cNvSpPr>
          <p:nvPr/>
        </p:nvSpPr>
        <p:spPr bwMode="auto">
          <a:xfrm>
            <a:off x="254052" y="881854"/>
            <a:ext cx="7696200" cy="4953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2800" kern="0" dirty="0">
                <a:latin typeface="+mn-lt"/>
              </a:rPr>
              <a:t>Syntax of Term (using BNF)</a:t>
            </a:r>
            <a:endParaRPr lang="en-GB" altLang="en-US" sz="2800" kern="0" dirty="0">
              <a:latin typeface="+mn-lt"/>
            </a:endParaRPr>
          </a:p>
        </p:txBody>
      </p:sp>
      <p:pic>
        <p:nvPicPr>
          <p:cNvPr id="47109" name="Picture 5">
            <a:extLst>
              <a:ext uri="{FF2B5EF4-FFF2-40B4-BE49-F238E27FC236}">
                <a16:creationId xmlns:a16="http://schemas.microsoft.com/office/drawing/2014/main" id="{A6C98C3F-71D6-44C1-9592-9776F64B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3" y="5157788"/>
            <a:ext cx="45339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1C9199-EF63-40A9-887A-670D5B9C0E04}"/>
              </a:ext>
            </a:extLst>
          </p:cNvPr>
          <p:cNvSpPr txBox="1">
            <a:spLocks/>
          </p:cNvSpPr>
          <p:nvPr/>
        </p:nvSpPr>
        <p:spPr bwMode="auto">
          <a:xfrm>
            <a:off x="254052" y="3821750"/>
            <a:ext cx="7696200" cy="4953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 Black" pitchFamily="34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2800" kern="0" dirty="0">
                <a:latin typeface="+mn-lt"/>
              </a:rPr>
              <a:t>Syntax of Term (using Syntax Diagram)</a:t>
            </a:r>
            <a:endParaRPr lang="en-GB" altLang="en-US" sz="2800" kern="0" dirty="0">
              <a:latin typeface="+mn-l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CA39619F-557E-4C58-8309-54ED7344E2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Process rules for Term : 2 functions with Follow set checking</a:t>
            </a:r>
            <a:endParaRPr lang="en-GB" altLang="en-US" sz="2400" dirty="0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24146635-A6B2-48AC-8C3C-CC1DD1E5DFCA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278007" y="764704"/>
            <a:ext cx="8635896" cy="5686613"/>
          </a:xfrm>
        </p:spPr>
        <p:txBody>
          <a:bodyPr>
            <a:normAutofit fontScale="62500" lnSpcReduction="20000"/>
          </a:bodyPr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en-US" sz="1400" b="1" dirty="0">
              <a:solidFill>
                <a:srgbClr val="FF0000"/>
              </a:solidFill>
            </a:endParaRP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2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compileTerm</a:t>
            </a:r>
            <a:r>
              <a:rPr lang="en-US" altLang="en-US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altLang="en-US" sz="23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altLang="en-US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compileTerm2();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compileTerm2(void)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altLang="en-US" sz="2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altLang="en-US" sz="2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SB_TIMES: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eat(SB_TIMES);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compileTerm2();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SB_SLASH: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eat(SB_SLASH);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3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compileTerm2();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check the FOLLOW set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SB_PLUS: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SB_MINUS: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KW_TO: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23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KW_DO: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400" b="1" dirty="0"/>
          </a:p>
        </p:txBody>
      </p:sp>
      <p:sp>
        <p:nvSpPr>
          <p:cNvPr id="48132" name="Content Placeholder 3">
            <a:extLst>
              <a:ext uri="{FF2B5EF4-FFF2-40B4-BE49-F238E27FC236}">
                <a16:creationId xmlns:a16="http://schemas.microsoft.com/office/drawing/2014/main" id="{EC1BF0C5-EEF0-4E1E-997D-D167E5CB1DD3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5105400" y="764703"/>
            <a:ext cx="4038600" cy="5980753"/>
          </a:xfrm>
        </p:spPr>
        <p:txBody>
          <a:bodyPr>
            <a:normAutofit/>
          </a:bodyPr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SB_RPAR: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SB_COMMA: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SB_EQ: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SB_NEQ: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SB_LE: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SB_LT: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SB_GE: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SB_GT: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SB_RSEL: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SB_SEMICOLON: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KW_END: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KW_ELSE: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KW_THEN: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GB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error(ERR_INVALIDTERM, </a:t>
            </a:r>
            <a:r>
              <a:rPr lang="en-GB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GB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GB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16BC94F9-238D-49EF-AFAF-8473CEDE9B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>
              <a:defRPr/>
            </a:pPr>
            <a:r>
              <a:rPr lang="en-US" dirty="0"/>
              <a:t>Process term with syntax diagram 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908719B0-ACA5-4A08-8B09-038067411CD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fontScale="25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compileTerm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while(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== SB_TIMES ||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SB_SLASH)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{switch (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SB_TIMES: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eat(SB_TIMES);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SB_SLASH: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eat(SB_SLASH);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6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sz="6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C8592E3D-D567-465E-B397-353CB246D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724400"/>
            <a:ext cx="4533900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818D3B2C-DD88-472B-B60E-C835C329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5CE9D36-CAB3-47D9-AC05-A6B894F1D0D9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3C06C637-4148-44C0-A143-1D0B0A2D9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/>
              <a:t>Syntax diagram of factor in KPL</a:t>
            </a:r>
            <a:endParaRPr lang="vi-V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54E1D-EDDF-4774-A435-A6D3B2A0593B}"/>
              </a:ext>
            </a:extLst>
          </p:cNvPr>
          <p:cNvSpPr txBox="1"/>
          <p:nvPr/>
        </p:nvSpPr>
        <p:spPr>
          <a:xfrm>
            <a:off x="899592" y="3650934"/>
            <a:ext cx="68407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FIRST(</a:t>
            </a:r>
            <a:r>
              <a:rPr lang="en-US" sz="2000" dirty="0" err="1"/>
              <a:t>unsignedconstant</a:t>
            </a:r>
            <a:r>
              <a:rPr lang="en-US" sz="2000" dirty="0"/>
              <a:t>) = {TK_NUMBER, TK_IDENT, TK_CHAR)</a:t>
            </a:r>
          </a:p>
          <a:p>
            <a:r>
              <a:rPr lang="en-US" sz="2000" dirty="0"/>
              <a:t>FIRST(variable) = {TK_IDENT}</a:t>
            </a:r>
          </a:p>
          <a:p>
            <a:r>
              <a:rPr lang="en-US" sz="2000" dirty="0"/>
              <a:t>FIRST(</a:t>
            </a:r>
            <a:r>
              <a:rPr lang="en-US" sz="2000" dirty="0" err="1"/>
              <a:t>functioncall</a:t>
            </a:r>
            <a:r>
              <a:rPr lang="en-US" sz="2000" dirty="0"/>
              <a:t>) = {TK_IDENT}</a:t>
            </a:r>
          </a:p>
          <a:p>
            <a:r>
              <a:rPr lang="en-US" sz="2000" dirty="0"/>
              <a:t>FIRST(</a:t>
            </a:r>
            <a:r>
              <a:rPr lang="en-US" sz="2000" dirty="0" err="1"/>
              <a:t>unsignedconstant</a:t>
            </a:r>
            <a:r>
              <a:rPr lang="en-US" sz="2000" dirty="0"/>
              <a:t>) </a:t>
            </a:r>
            <a:r>
              <a:rPr lang="en-US" sz="2000" dirty="0">
                <a:sym typeface="Symbol" panose="05050102010706020507" pitchFamily="18" charset="2"/>
              </a:rPr>
              <a:t> </a:t>
            </a:r>
            <a:r>
              <a:rPr lang="en-US" sz="2000" dirty="0"/>
              <a:t>FIRST(</a:t>
            </a:r>
            <a:r>
              <a:rPr lang="en-US" sz="2000" dirty="0" err="1"/>
              <a:t>functioncall</a:t>
            </a:r>
            <a:r>
              <a:rPr lang="en-US" sz="2000" dirty="0"/>
              <a:t>) = {TK_IDENT)</a:t>
            </a:r>
          </a:p>
          <a:p>
            <a:r>
              <a:rPr lang="en-US" sz="2000" dirty="0"/>
              <a:t>FIRST(variable) </a:t>
            </a:r>
            <a:r>
              <a:rPr lang="en-US" sz="2000" dirty="0">
                <a:sym typeface="Symbol" panose="05050102010706020507" pitchFamily="18" charset="2"/>
              </a:rPr>
              <a:t> </a:t>
            </a:r>
            <a:r>
              <a:rPr lang="en-US" sz="2000" dirty="0"/>
              <a:t>FIRST(</a:t>
            </a:r>
            <a:r>
              <a:rPr lang="en-US" sz="2000" dirty="0" err="1"/>
              <a:t>functioncall</a:t>
            </a:r>
            <a:r>
              <a:rPr lang="en-US" sz="2000" dirty="0"/>
              <a:t>) = {TK_IDENT}</a:t>
            </a:r>
          </a:p>
          <a:p>
            <a:r>
              <a:rPr lang="en-US" sz="2000" dirty="0"/>
              <a:t>FIRST(variable) </a:t>
            </a:r>
            <a:r>
              <a:rPr lang="en-US" sz="2000" dirty="0">
                <a:sym typeface="Symbol" panose="05050102010706020507" pitchFamily="18" charset="2"/>
              </a:rPr>
              <a:t> </a:t>
            </a:r>
            <a:r>
              <a:rPr lang="en-US" sz="2000" dirty="0"/>
              <a:t>FIRST(</a:t>
            </a:r>
            <a:r>
              <a:rPr lang="en-US" sz="2000" dirty="0" err="1"/>
              <a:t>unsignedconstant</a:t>
            </a:r>
            <a:r>
              <a:rPr lang="en-US" sz="2000"/>
              <a:t>)}= </a:t>
            </a:r>
            <a:r>
              <a:rPr lang="en-US" sz="2000" dirty="0"/>
              <a:t>{TK_IDENT}</a:t>
            </a:r>
          </a:p>
          <a:p>
            <a:pPr algn="ctr">
              <a:spcBef>
                <a:spcPts val="1200"/>
              </a:spcBef>
            </a:pPr>
            <a:r>
              <a:rPr lang="en-US" sz="2800" dirty="0">
                <a:solidFill>
                  <a:srgbClr val="FF0000"/>
                </a:solidFill>
              </a:rPr>
              <a:t>=&gt;violation of LL(1) condition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55356-C28B-4E67-BD88-E1B51B75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998419"/>
            <a:ext cx="71723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320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75F79-85D6-491D-AE5B-FE60C7D90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44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3F78B-3B1D-47D8-BCD4-BC0F970B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separating and merging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AFD93E-8D73-4612-B63B-32B04B49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1431290"/>
            <a:ext cx="71342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09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A0D6313-BADB-41E0-8616-B16D12A6D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Compile  a factor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D49D7D3A-A57F-4E92-AA6E-24A40146969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compileFactor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{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TK_NUMBER: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eat(TK_NUMBER);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TK_CHAR: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eat(TK_CHAR);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TK_IDENT: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eat(TK_IDENT);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switch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SB_LSEL: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compileIndexes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case SB_LPAR: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compileArguments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default: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AE39861-636F-4C3C-969F-E31CC8700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538538"/>
            <a:ext cx="36576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SB_LPAR: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eat(SB_LPAR);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compileExpression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eat(SB_RPAR);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break;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default: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error(ERR_INVALIDFACTOR,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lookAhead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defTabSz="91440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200" dirty="0"/>
          </a:p>
          <a:p>
            <a:pPr defTabSz="914400" eaLnBrk="1" fontAlgn="auto" hangingPunct="1">
              <a:lnSpc>
                <a:spcPct val="80000"/>
              </a:lnSpc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sz="16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D8BCAA-907B-48FF-A772-53BDE522E088}"/>
              </a:ext>
            </a:extLst>
          </p:cNvPr>
          <p:cNvSpPr/>
          <p:nvPr/>
        </p:nvSpPr>
        <p:spPr>
          <a:xfrm>
            <a:off x="107504" y="2196480"/>
            <a:ext cx="3312368" cy="2960712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F71FC8-4893-4493-B9CA-4D169786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42764"/>
            <a:ext cx="3671888" cy="20764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7E70A03-2827-48D2-80AE-A24572CE734D}"/>
              </a:ext>
            </a:extLst>
          </p:cNvPr>
          <p:cNvSpPr/>
          <p:nvPr/>
        </p:nvSpPr>
        <p:spPr>
          <a:xfrm>
            <a:off x="5148064" y="1988840"/>
            <a:ext cx="864096" cy="93610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99F3-CDD7-4662-8F50-46996734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5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F7CF-C61F-4BDE-B179-48DE3559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down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5E09-64FE-4983-B6D7-DB175C3491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Construct a parse tree from the root to the leaves, reading the given string from left-to-right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It follows left most derivation. 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If a variable contains more than one possibilities,  selecting 1 is difficult. </a:t>
            </a:r>
          </a:p>
          <a:p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Example: Given grammar G with a set of production rules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G: (1)         S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       (2, 3)    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Abc|b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	 (4)       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B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d </a:t>
            </a:r>
          </a:p>
          <a:p>
            <a:pPr lvl="1"/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input: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abbcde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EE85A4-0FF8-483E-A073-B7EC447E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068960"/>
            <a:ext cx="3467100" cy="34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84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399F3-CDD7-4662-8F50-46996734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6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EAF7CF-C61F-4BDE-B179-48DE3559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Bottom up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A5E09-64FE-4983-B6D7-DB175C3491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Construct a parse tree from the leaves to the root: left-to-right reduction </a:t>
            </a:r>
          </a:p>
          <a:p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It follows the rightmost derivation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r>
              <a:rPr lang="en-US" sz="2400" dirty="0">
                <a:solidFill>
                  <a:srgbClr val="212529"/>
                </a:solidFill>
                <a:latin typeface="Roboto" panose="020B0604020202020204" pitchFamily="2" charset="0"/>
              </a:rPr>
              <a:t>Example: Given grammar G with a set of production rules</a:t>
            </a:r>
            <a:endParaRPr lang="en-US" sz="2400" b="0" i="0" dirty="0">
              <a:solidFill>
                <a:srgbClr val="212529"/>
              </a:solidFill>
              <a:effectLst/>
              <a:latin typeface="Roboto" panose="020B0604020202020204" pitchFamily="2" charset="0"/>
            </a:endParaRPr>
          </a:p>
          <a:p>
            <a:pPr lvl="1"/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G: (1)   S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       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Abc|b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212529"/>
                </a:solidFill>
                <a:latin typeface="Roboto" panose="020B0604020202020204" pitchFamily="2" charset="0"/>
              </a:rPr>
              <a:t>	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B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  <a:sym typeface="Symbol" panose="05050102010706020507" pitchFamily="18" charset="2"/>
              </a:rPr>
              <a:t>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d </a:t>
            </a:r>
          </a:p>
          <a:p>
            <a:pPr lvl="1"/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input: </a:t>
            </a:r>
            <a:r>
              <a:rPr lang="en-US" sz="2000" b="0" i="0" dirty="0" err="1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abbcde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Roboto" panose="020B0604020202020204" pitchFamily="2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1AC31-3037-4386-8099-43DF411E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1710"/>
            <a:ext cx="9144000" cy="229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7AA10-9A07-48C8-BC27-C5E8672D1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0611DC-74DB-4272-8FC2-1CA8503010FB}" type="slidenum">
              <a:rPr lang="vi-VN" altLang="en-US" smtClean="0"/>
              <a:pPr>
                <a:defRPr/>
              </a:pPr>
              <a:t>7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CFC29-4E87-4A1C-8720-C4E9F28DD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down parsing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15434-A666-6E7D-414D-A152D6DE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1514475"/>
            <a:ext cx="511492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28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5">
            <a:extLst>
              <a:ext uri="{FF2B5EF4-FFF2-40B4-BE49-F238E27FC236}">
                <a16:creationId xmlns:a16="http://schemas.microsoft.com/office/drawing/2014/main" id="{32370606-0DE1-4C1D-BFB4-113DF144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C3024DBB-EC89-4795-B9B4-837A80A8C4D9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921EEFF4-F3EA-45A9-94EC-47B64281B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Recursive-descent parsing</a:t>
            </a:r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7CFA7708-1E46-4591-B133-EA0B8A2C2E19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A top-down parsing method </a:t>
            </a:r>
          </a:p>
          <a:p>
            <a:r>
              <a:rPr lang="en-US" altLang="en-US" sz="2400" i="1" dirty="0"/>
              <a:t>Descent:</a:t>
            </a:r>
            <a:r>
              <a:rPr lang="en-US" altLang="en-US" sz="2400" dirty="0"/>
              <a:t> the direction in which the parse tree is traversed (or built).</a:t>
            </a:r>
          </a:p>
          <a:p>
            <a:r>
              <a:rPr lang="en-US" altLang="en-US" sz="2400" dirty="0"/>
              <a:t>Use a set of </a:t>
            </a:r>
            <a:r>
              <a:rPr lang="en-US" altLang="en-US" sz="2400" i="1" dirty="0"/>
              <a:t>mutually recursive</a:t>
            </a:r>
            <a:r>
              <a:rPr lang="en-US" altLang="en-US" sz="2400" dirty="0"/>
              <a:t> procedures (one procedure for each nonterminal symbol)</a:t>
            </a:r>
          </a:p>
          <a:p>
            <a:pPr lvl="1"/>
            <a:r>
              <a:rPr lang="en-US" altLang="en-US" sz="2400" dirty="0"/>
              <a:t>Start the parsing process by calling the procedure that corresponds to the start symbol</a:t>
            </a:r>
          </a:p>
          <a:p>
            <a:pPr lvl="1"/>
            <a:r>
              <a:rPr lang="en-US" altLang="en-US" sz="2400" dirty="0"/>
              <a:t>Each production becomes one branch in procedure for its LHS</a:t>
            </a:r>
          </a:p>
          <a:p>
            <a:r>
              <a:rPr lang="en-US" altLang="en-US" sz="2400" dirty="0"/>
              <a:t>We consider a </a:t>
            </a:r>
            <a:r>
              <a:rPr lang="en-US" altLang="en-US" sz="2400" b="1" dirty="0"/>
              <a:t>special type of recursive-descent parsing </a:t>
            </a:r>
            <a:r>
              <a:rPr lang="en-US" altLang="en-US" sz="2400" dirty="0"/>
              <a:t>called </a:t>
            </a:r>
            <a:r>
              <a:rPr lang="en-US" altLang="en-US" sz="2400" b="1" dirty="0"/>
              <a:t>predictive parsing</a:t>
            </a:r>
          </a:p>
          <a:p>
            <a:pPr lvl="1"/>
            <a:r>
              <a:rPr lang="en-US" altLang="en-US" sz="2400" dirty="0"/>
              <a:t>Use a lookahead symbol to decide which production to use</a:t>
            </a:r>
          </a:p>
          <a:p>
            <a:pPr lvl="1">
              <a:buFontTx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42DAEFF4-5635-41A8-A6BD-3462FFF88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ClrTx/>
              <a:buSzTx/>
              <a:buFontTx/>
              <a:buNone/>
            </a:pPr>
            <a:fld id="{5CE6C676-6DE9-4BCE-9DAE-EF57A7E1417A}" type="slidenum">
              <a:rPr lang="en-US" altLang="en-US" sz="1200" smtClean="0"/>
              <a:pPr algn="l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200"/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EC095414-4F28-4501-BA33-A0C227612C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 dirty="0"/>
              <a:t>Recursive Descent Parsing</a:t>
            </a:r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1F4FD521-3A2D-4021-B322-E91BEED2D4CC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marL="341313" indent="-341313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For every BNF rule (production) of the form</a:t>
            </a:r>
            <a:br>
              <a:rPr lang="en-US" altLang="en-US" sz="2400" dirty="0"/>
            </a:br>
            <a:br>
              <a:rPr lang="en-US" altLang="en-US" sz="2400" dirty="0"/>
            </a:br>
            <a:r>
              <a:rPr lang="en-US" altLang="en-US" sz="2400" dirty="0"/>
              <a:t>	&lt;phrase1&gt; </a:t>
            </a:r>
            <a:r>
              <a:rPr lang="en-US" altLang="en-US" sz="2400" dirty="0">
                <a:latin typeface="Wingdings" panose="05000000000000000000" pitchFamily="2" charset="2"/>
              </a:rPr>
              <a:t></a:t>
            </a:r>
            <a:r>
              <a:rPr lang="en-US" altLang="en-US" sz="2400" dirty="0"/>
              <a:t> E</a:t>
            </a:r>
            <a:br>
              <a:rPr lang="en-US" altLang="en-US" sz="2400" dirty="0"/>
            </a:br>
            <a:br>
              <a:rPr lang="en-US" altLang="en-US" sz="2400" dirty="0"/>
            </a:br>
            <a:r>
              <a:rPr lang="en-US" altLang="en-US" sz="2400" dirty="0"/>
              <a:t>the parser defines a function to parse phrase1 whose body is to parse the rule E</a:t>
            </a:r>
            <a:br>
              <a:rPr lang="en-US" altLang="en-US" sz="2400" dirty="0"/>
            </a:br>
            <a:br>
              <a:rPr lang="en-US" altLang="en-US" sz="2400" dirty="0">
                <a:latin typeface="Bitstream Vera Sans Mono"/>
              </a:rPr>
            </a:br>
            <a:r>
              <a:rPr lang="en-US" altLang="en-US" sz="2400" dirty="0">
                <a:latin typeface="Bitstream Vera Sans Mono"/>
              </a:rPr>
              <a:t>	void compilePhrase1( )</a:t>
            </a:r>
            <a:br>
              <a:rPr lang="en-US" altLang="en-US" sz="2400" dirty="0">
                <a:latin typeface="Bitstream Vera Sans Mono"/>
              </a:rPr>
            </a:br>
            <a:r>
              <a:rPr lang="en-US" altLang="en-US" sz="2400" dirty="0">
                <a:latin typeface="Bitstream Vera Sans Mono"/>
              </a:rPr>
              <a:t>	{   /* parse the rule E */    }</a:t>
            </a:r>
            <a:br>
              <a:rPr lang="en-US" altLang="en-US" sz="2400" dirty="0"/>
            </a:br>
            <a:endParaRPr lang="en-US" altLang="en-US" sz="2400" dirty="0"/>
          </a:p>
          <a:p>
            <a:pPr marL="341313" indent="-341313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Where E consists of a sequence of non-terminal and terminal symbols	</a:t>
            </a:r>
          </a:p>
          <a:p>
            <a:pPr marL="341313" indent="-341313">
              <a:lnSpc>
                <a:spcPct val="90000"/>
              </a:lnSpc>
              <a:buFont typeface="Times New Roman" panose="02020603050405020304" pitchFamily="18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400" dirty="0"/>
              <a:t>Requires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rgbClr val="C5000B"/>
                </a:solidFill>
              </a:rPr>
              <a:t>no left recursion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in the grammar.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UST_PPT_template_2022_RED_16x9_5670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977BA1F83D024EAA4384A68EEE8FC4" ma:contentTypeVersion="4" ma:contentTypeDescription="Create a new document." ma:contentTypeScope="" ma:versionID="5dcb71600aa036171c2dd08a9d47ab46">
  <xsd:schema xmlns:xsd="http://www.w3.org/2001/XMLSchema" xmlns:xs="http://www.w3.org/2001/XMLSchema" xmlns:p="http://schemas.microsoft.com/office/2006/metadata/properties" xmlns:ns2="280ee315-5be6-4666-ae77-234b85c6bfb4" targetNamespace="http://schemas.microsoft.com/office/2006/metadata/properties" ma:root="true" ma:fieldsID="4e435eac557dba12f1b05c517a5b7723" ns2:_="">
    <xsd:import namespace="280ee315-5be6-4666-ae77-234b85c6bfb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0ee315-5be6-4666-ae77-234b85c6bf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69212C1-D108-4BD7-B742-82F30DDB81E1}"/>
</file>

<file path=customXml/itemProps2.xml><?xml version="1.0" encoding="utf-8"?>
<ds:datastoreItem xmlns:ds="http://schemas.openxmlformats.org/officeDocument/2006/customXml" ds:itemID="{C48A6113-CC3C-407F-865D-16DB57BE4C9A}"/>
</file>

<file path=customXml/itemProps3.xml><?xml version="1.0" encoding="utf-8"?>
<ds:datastoreItem xmlns:ds="http://schemas.openxmlformats.org/officeDocument/2006/customXml" ds:itemID="{3E83B6C2-9811-4BFA-96CC-6F7B36C6056D}"/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HUST_PPT_template_2022_RED_16x9_567042</Template>
  <TotalTime>6992</TotalTime>
  <Words>3637</Words>
  <Application>Microsoft Office PowerPoint</Application>
  <PresentationFormat>On-screen Show (4:3)</PresentationFormat>
  <Paragraphs>602</Paragraphs>
  <Slides>45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Arial Black</vt:lpstr>
      <vt:lpstr>Bitstream Vera Sans Mono</vt:lpstr>
      <vt:lpstr>Courier New</vt:lpstr>
      <vt:lpstr>Lato</vt:lpstr>
      <vt:lpstr>Roboto</vt:lpstr>
      <vt:lpstr>Symbol</vt:lpstr>
      <vt:lpstr>Times New Roman</vt:lpstr>
      <vt:lpstr>urw-din</vt:lpstr>
      <vt:lpstr>Wingdings</vt:lpstr>
      <vt:lpstr>HUST_PPT_template_2022_RED_16x9_567042</vt:lpstr>
      <vt:lpstr>Experiment in  Compiler Construction Parser design</vt:lpstr>
      <vt:lpstr>Content</vt:lpstr>
      <vt:lpstr>Tasks of a parser</vt:lpstr>
      <vt:lpstr>Classification of parsing techniques</vt:lpstr>
      <vt:lpstr>Top down parsing</vt:lpstr>
      <vt:lpstr>Bottom up parsing</vt:lpstr>
      <vt:lpstr>Top down parsing methods</vt:lpstr>
      <vt:lpstr>Recursive-descent parsing</vt:lpstr>
      <vt:lpstr>Recursive Descent Parsing</vt:lpstr>
      <vt:lpstr>Parsing a rule</vt:lpstr>
      <vt:lpstr>Syntax diagram of KPL</vt:lpstr>
      <vt:lpstr>Syntax diagram of KPL</vt:lpstr>
      <vt:lpstr>Syntax diagram of KPL</vt:lpstr>
      <vt:lpstr>Syntax diagram of KPL</vt:lpstr>
      <vt:lpstr>Syntax diagram of KPL</vt:lpstr>
      <vt:lpstr>Syntax diagram of KPL</vt:lpstr>
      <vt:lpstr>Syntax diagram of KPL</vt:lpstr>
      <vt:lpstr>KPL Grammar in BNF</vt:lpstr>
      <vt:lpstr>KPL Grammar in BNF </vt:lpstr>
      <vt:lpstr>KPL Grammar in BNF </vt:lpstr>
      <vt:lpstr>KPL Grammar in BNF </vt:lpstr>
      <vt:lpstr>KPL Grammar in BNF </vt:lpstr>
      <vt:lpstr>KPL Grammar in BNF </vt:lpstr>
      <vt:lpstr>KPL Grammar in BNF </vt:lpstr>
      <vt:lpstr>KPL Grammar in BNF </vt:lpstr>
      <vt:lpstr>KPL Grammar in BNF </vt:lpstr>
      <vt:lpstr>KPL Grammar in BNF </vt:lpstr>
      <vt:lpstr>Input – output in KPL</vt:lpstr>
      <vt:lpstr>KPL program</vt:lpstr>
      <vt:lpstr> program example5;  (* sum of the squares of the first n natural numbers *) var n : integer;i: integer;sum: integer;  function f(k : integer) : integer;   begin    f := k * k;   end;  BEGIN  n := readI;  sum :=0;  for i:=1 to n do   sum:= sum + f(i);  call writeln;  call writeI(sum); END. (* example5*) </vt:lpstr>
      <vt:lpstr>Parser implemetation</vt:lpstr>
      <vt:lpstr>lookAhead token</vt:lpstr>
      <vt:lpstr>Parsing terminal symbol</vt:lpstr>
      <vt:lpstr>Invoking the parser</vt:lpstr>
      <vt:lpstr>Parsing non-terminal symbol</vt:lpstr>
      <vt:lpstr>Parsing statements</vt:lpstr>
      <vt:lpstr>Parsing a statement</vt:lpstr>
      <vt:lpstr>LHS with more than 1 RHS </vt:lpstr>
      <vt:lpstr>Loop processing </vt:lpstr>
      <vt:lpstr>Sometimes you should refer to syntax diagrams</vt:lpstr>
      <vt:lpstr>Process rules for Term : 2 functions with Follow set checking</vt:lpstr>
      <vt:lpstr>Process term with syntax diagram </vt:lpstr>
      <vt:lpstr>Syntax diagram of factor in KPL</vt:lpstr>
      <vt:lpstr>After separating and merging</vt:lpstr>
      <vt:lpstr>Compile  a factor</vt:lpstr>
    </vt:vector>
  </TitlesOfParts>
  <Company>FIT-HUT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Lexical Analysis</dc:title>
  <dc:creator>duongnn</dc:creator>
  <cp:lastModifiedBy>Nguyen Thi Thu Huong</cp:lastModifiedBy>
  <cp:revision>419</cp:revision>
  <cp:lastPrinted>2021-11-01T04:27:20Z</cp:lastPrinted>
  <dcterms:created xsi:type="dcterms:W3CDTF">2008-08-20T08:21:40Z</dcterms:created>
  <dcterms:modified xsi:type="dcterms:W3CDTF">2024-05-10T03:12:32Z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0x0101009A977BA1F83D024EAA4384A68EEE8FC4</vt:lpwstr>
  </property>
</Properties>
</file>